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9" r:id="rId3"/>
    <p:sldId id="260" r:id="rId4"/>
    <p:sldId id="261"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13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A7B290-F2CB-4C0E-B8F4-122965AF1BDB}"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182928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7B290-F2CB-4C0E-B8F4-122965AF1BDB}"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126021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7B290-F2CB-4C0E-B8F4-122965AF1BDB}"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113077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4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91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67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48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815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712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90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7B290-F2CB-4C0E-B8F4-122965AF1BDB}"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2814138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74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1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A7B290-F2CB-4C0E-B8F4-122965AF1BDB}"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84765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A7B290-F2CB-4C0E-B8F4-122965AF1BDB}"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177506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7B290-F2CB-4C0E-B8F4-122965AF1BDB}" type="datetimeFigureOut">
              <a:rPr lang="en-IN" smtClean="0"/>
              <a:t>26-09-2018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364556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A7B290-F2CB-4C0E-B8F4-122965AF1BDB}" type="datetimeFigureOut">
              <a:rPr lang="en-IN" smtClean="0"/>
              <a:t>26-09-2018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343302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7B290-F2CB-4C0E-B8F4-122965AF1BDB}" type="datetimeFigureOut">
              <a:rPr lang="en-IN" smtClean="0"/>
              <a:t>26-09-2018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179484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A7B290-F2CB-4C0E-B8F4-122965AF1BDB}"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372212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A7B290-F2CB-4C0E-B8F4-122965AF1BDB}"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ADF62A-6A82-4D66-91D3-AABC0DC7547B}" type="slidenum">
              <a:rPr lang="en-IN" smtClean="0"/>
              <a:t>‹#›</a:t>
            </a:fld>
            <a:endParaRPr lang="en-IN"/>
          </a:p>
        </p:txBody>
      </p:sp>
    </p:spTree>
    <p:extLst>
      <p:ext uri="{BB962C8B-B14F-4D97-AF65-F5344CB8AC3E}">
        <p14:creationId xmlns:p14="http://schemas.microsoft.com/office/powerpoint/2010/main" val="9794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7B290-F2CB-4C0E-B8F4-122965AF1BDB}" type="datetimeFigureOut">
              <a:rPr lang="en-IN" smtClean="0"/>
              <a:t>26-09-2018</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DF62A-6A82-4D66-91D3-AABC0DC7547B}" type="slidenum">
              <a:rPr lang="en-IN" smtClean="0"/>
              <a:t>‹#›</a:t>
            </a:fld>
            <a:endParaRPr lang="en-IN"/>
          </a:p>
        </p:txBody>
      </p:sp>
    </p:spTree>
    <p:extLst>
      <p:ext uri="{BB962C8B-B14F-4D97-AF65-F5344CB8AC3E}">
        <p14:creationId xmlns:p14="http://schemas.microsoft.com/office/powerpoint/2010/main" val="23030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8F413-96A0-43B4-9B85-255DF7F85921}"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88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Half Frame 131"/>
          <p:cNvSpPr/>
          <p:nvPr/>
        </p:nvSpPr>
        <p:spPr>
          <a:xfrm rot="10800000">
            <a:off x="8740589" y="6465724"/>
            <a:ext cx="403412" cy="407094"/>
          </a:xfrm>
          <a:prstGeom prst="halfFram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788"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134" name="Group 133"/>
          <p:cNvGrpSpPr/>
          <p:nvPr/>
        </p:nvGrpSpPr>
        <p:grpSpPr>
          <a:xfrm>
            <a:off x="-10236" y="121135"/>
            <a:ext cx="9140588" cy="558612"/>
            <a:chOff x="-13648" y="54592"/>
            <a:chExt cx="12187451" cy="744816"/>
          </a:xfrm>
        </p:grpSpPr>
        <p:grpSp>
          <p:nvGrpSpPr>
            <p:cNvPr id="129" name="Group 128"/>
            <p:cNvGrpSpPr/>
            <p:nvPr/>
          </p:nvGrpSpPr>
          <p:grpSpPr>
            <a:xfrm>
              <a:off x="2535999" y="746435"/>
              <a:ext cx="7088156" cy="52973"/>
              <a:chOff x="1363940" y="1134477"/>
              <a:chExt cx="5527120" cy="52973"/>
            </a:xfrm>
          </p:grpSpPr>
          <p:cxnSp>
            <p:nvCxnSpPr>
              <p:cNvPr id="130" name="Straight Connector 129"/>
              <p:cNvCxnSpPr/>
              <p:nvPr/>
            </p:nvCxnSpPr>
            <p:spPr>
              <a:xfrm>
                <a:off x="1363940" y="1134477"/>
                <a:ext cx="5527120" cy="0"/>
              </a:xfrm>
              <a:prstGeom prst="line">
                <a:avLst/>
              </a:prstGeom>
              <a:ln w="3175">
                <a:solidFill>
                  <a:schemeClr val="bg1">
                    <a:lumMod val="5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524102" y="1187450"/>
                <a:ext cx="5206796" cy="0"/>
              </a:xfrm>
              <a:prstGeom prst="line">
                <a:avLst/>
              </a:prstGeom>
              <a:ln w="3175">
                <a:solidFill>
                  <a:schemeClr val="bg1">
                    <a:lumMod val="5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grpSp>
        <p:sp>
          <p:nvSpPr>
            <p:cNvPr id="133" name="Title 1"/>
            <p:cNvSpPr txBox="1">
              <a:spLocks/>
            </p:cNvSpPr>
            <p:nvPr/>
          </p:nvSpPr>
          <p:spPr>
            <a:xfrm>
              <a:off x="-13648" y="54592"/>
              <a:ext cx="12187451" cy="65118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IN" sz="3200" dirty="0">
                  <a:latin typeface="Arial" panose="020B0604020202020204" pitchFamily="34" charset="0"/>
                  <a:cs typeface="Arial" panose="020B0604020202020204" pitchFamily="34" charset="0"/>
                </a:rPr>
                <a:t>Vertical Timeline</a:t>
              </a:r>
              <a:endParaRPr lang="en-IN" sz="3200" dirty="0">
                <a:solidFill>
                  <a:sysClr val="windowText" lastClr="000000"/>
                </a:solidFill>
                <a:latin typeface="Arial" panose="020B0604020202020204" pitchFamily="34" charset="0"/>
                <a:cs typeface="Arial" panose="020B0604020202020204" pitchFamily="34" charset="0"/>
              </a:endParaRPr>
            </a:p>
          </p:txBody>
        </p:sp>
      </p:grpSp>
      <p:grpSp>
        <p:nvGrpSpPr>
          <p:cNvPr id="61" name="Group 60"/>
          <p:cNvGrpSpPr/>
          <p:nvPr/>
        </p:nvGrpSpPr>
        <p:grpSpPr>
          <a:xfrm>
            <a:off x="711199" y="972458"/>
            <a:ext cx="7823200" cy="5885542"/>
            <a:chOff x="1857292" y="628344"/>
            <a:chExt cx="8444620" cy="6353047"/>
          </a:xfrm>
        </p:grpSpPr>
        <p:grpSp>
          <p:nvGrpSpPr>
            <p:cNvPr id="62" name="Group 61"/>
            <p:cNvGrpSpPr/>
            <p:nvPr/>
          </p:nvGrpSpPr>
          <p:grpSpPr>
            <a:xfrm>
              <a:off x="8086809" y="2415484"/>
              <a:ext cx="2215103" cy="3120937"/>
              <a:chOff x="8086809" y="2474141"/>
              <a:chExt cx="2215103" cy="3120937"/>
            </a:xfrm>
          </p:grpSpPr>
          <p:sp>
            <p:nvSpPr>
              <p:cNvPr id="205" name="Rectangle 204"/>
              <p:cNvSpPr/>
              <p:nvPr/>
            </p:nvSpPr>
            <p:spPr>
              <a:xfrm flipH="1">
                <a:off x="8086809" y="2474141"/>
                <a:ext cx="2215103" cy="780727"/>
              </a:xfrm>
              <a:prstGeom prst="rect">
                <a:avLst/>
              </a:prstGeom>
            </p:spPr>
            <p:txBody>
              <a:bodyPr wrap="square" anchor="ctr">
                <a:spAutoFit/>
              </a:bodyPr>
              <a:lstStyle/>
              <a:p>
                <a:pPr defTabSz="514350">
                  <a:defRPr/>
                </a:pPr>
                <a:r>
                  <a:rPr lang="en-US" sz="1100" b="1" i="1" kern="0" dirty="0">
                    <a:latin typeface="Arial" panose="020B0604020202020204" pitchFamily="34" charset="0"/>
                    <a:cs typeface="Arial" panose="020B0604020202020204" pitchFamily="34" charset="0"/>
                  </a:rPr>
                  <a:t>This slide is 100% editable. </a:t>
                </a:r>
                <a:r>
                  <a:rPr lang="en-US" sz="1000" i="1" kern="0" dirty="0">
                    <a:solidFill>
                      <a:prstClr val="black">
                        <a:lumMod val="65000"/>
                        <a:lumOff val="35000"/>
                      </a:prstClr>
                    </a:solidFill>
                    <a:latin typeface="Arial" panose="020B0604020202020204" pitchFamily="34" charset="0"/>
                    <a:cs typeface="Arial" panose="020B0604020202020204" pitchFamily="34" charset="0"/>
                  </a:rPr>
                  <a:t>Adapt it to your needs and capture your audience's attention. </a:t>
                </a:r>
              </a:p>
            </p:txBody>
          </p:sp>
          <p:sp>
            <p:nvSpPr>
              <p:cNvPr id="206" name="Rectangle 205"/>
              <p:cNvSpPr/>
              <p:nvPr/>
            </p:nvSpPr>
            <p:spPr>
              <a:xfrm flipH="1">
                <a:off x="8086809" y="4814351"/>
                <a:ext cx="2215103" cy="780727"/>
              </a:xfrm>
              <a:prstGeom prst="rect">
                <a:avLst/>
              </a:prstGeom>
            </p:spPr>
            <p:txBody>
              <a:bodyPr wrap="square" anchor="ctr">
                <a:spAutoFit/>
              </a:bodyPr>
              <a:lstStyle/>
              <a:p>
                <a:pPr defTabSz="514350">
                  <a:defRPr/>
                </a:pPr>
                <a:r>
                  <a:rPr lang="en-US" sz="1100" b="1" i="1" kern="0" dirty="0">
                    <a:latin typeface="Arial" panose="020B0604020202020204" pitchFamily="34" charset="0"/>
                    <a:cs typeface="Arial" panose="020B0604020202020204" pitchFamily="34" charset="0"/>
                  </a:rPr>
                  <a:t>This slide is 100% editable. </a:t>
                </a:r>
                <a:r>
                  <a:rPr lang="en-US" sz="1000" i="1" kern="0" dirty="0">
                    <a:solidFill>
                      <a:prstClr val="black">
                        <a:lumMod val="65000"/>
                        <a:lumOff val="35000"/>
                      </a:prstClr>
                    </a:solidFill>
                    <a:latin typeface="Arial" panose="020B0604020202020204" pitchFamily="34" charset="0"/>
                    <a:cs typeface="Arial" panose="020B0604020202020204" pitchFamily="34" charset="0"/>
                  </a:rPr>
                  <a:t>Adapt it to your needs and capture your audience's attention. </a:t>
                </a:r>
              </a:p>
            </p:txBody>
          </p:sp>
        </p:grpSp>
        <p:grpSp>
          <p:nvGrpSpPr>
            <p:cNvPr id="63" name="Group 62"/>
            <p:cNvGrpSpPr/>
            <p:nvPr/>
          </p:nvGrpSpPr>
          <p:grpSpPr>
            <a:xfrm>
              <a:off x="1857292" y="1446865"/>
              <a:ext cx="2199805" cy="5058175"/>
              <a:chOff x="1857292" y="1321369"/>
              <a:chExt cx="2199805" cy="5058175"/>
            </a:xfrm>
          </p:grpSpPr>
          <p:sp>
            <p:nvSpPr>
              <p:cNvPr id="202" name="Rectangle 201"/>
              <p:cNvSpPr/>
              <p:nvPr/>
            </p:nvSpPr>
            <p:spPr>
              <a:xfrm flipH="1">
                <a:off x="1857294" y="1321369"/>
                <a:ext cx="2199803" cy="780727"/>
              </a:xfrm>
              <a:prstGeom prst="rect">
                <a:avLst/>
              </a:prstGeom>
            </p:spPr>
            <p:txBody>
              <a:bodyPr wrap="square" anchor="ctr">
                <a:spAutoFit/>
              </a:bodyPr>
              <a:lstStyle/>
              <a:p>
                <a:pPr defTabSz="514350">
                  <a:defRPr/>
                </a:pPr>
                <a:r>
                  <a:rPr lang="en-US" sz="1100" b="1" i="1" kern="0" dirty="0">
                    <a:latin typeface="Arial" panose="020B0604020202020204" pitchFamily="34" charset="0"/>
                    <a:cs typeface="Arial" panose="020B0604020202020204" pitchFamily="34" charset="0"/>
                  </a:rPr>
                  <a:t>This slide is 100% editable. </a:t>
                </a:r>
                <a:r>
                  <a:rPr lang="en-US" sz="1000" i="1" kern="0" dirty="0">
                    <a:solidFill>
                      <a:prstClr val="black">
                        <a:lumMod val="65000"/>
                        <a:lumOff val="35000"/>
                      </a:prstClr>
                    </a:solidFill>
                    <a:latin typeface="Arial" panose="020B0604020202020204" pitchFamily="34" charset="0"/>
                    <a:cs typeface="Arial" panose="020B0604020202020204" pitchFamily="34" charset="0"/>
                  </a:rPr>
                  <a:t>Adapt it to your needs and capture your audience's attention. </a:t>
                </a:r>
              </a:p>
            </p:txBody>
          </p:sp>
          <p:sp>
            <p:nvSpPr>
              <p:cNvPr id="203" name="Rectangle 202"/>
              <p:cNvSpPr/>
              <p:nvPr/>
            </p:nvSpPr>
            <p:spPr>
              <a:xfrm flipH="1">
                <a:off x="1857293" y="3661579"/>
                <a:ext cx="2199803" cy="780727"/>
              </a:xfrm>
              <a:prstGeom prst="rect">
                <a:avLst/>
              </a:prstGeom>
            </p:spPr>
            <p:txBody>
              <a:bodyPr wrap="square" anchor="ctr">
                <a:spAutoFit/>
              </a:bodyPr>
              <a:lstStyle/>
              <a:p>
                <a:pPr defTabSz="514350">
                  <a:defRPr/>
                </a:pPr>
                <a:r>
                  <a:rPr lang="en-US" sz="1100" b="1" i="1" kern="0" dirty="0">
                    <a:latin typeface="Arial" panose="020B0604020202020204" pitchFamily="34" charset="0"/>
                    <a:cs typeface="Arial" panose="020B0604020202020204" pitchFamily="34" charset="0"/>
                  </a:rPr>
                  <a:t>This slide is 100% editable. </a:t>
                </a:r>
                <a:r>
                  <a:rPr lang="en-US" sz="1000" i="1" kern="0" dirty="0">
                    <a:solidFill>
                      <a:prstClr val="black">
                        <a:lumMod val="65000"/>
                        <a:lumOff val="35000"/>
                      </a:prstClr>
                    </a:solidFill>
                    <a:latin typeface="Arial" panose="020B0604020202020204" pitchFamily="34" charset="0"/>
                    <a:cs typeface="Arial" panose="020B0604020202020204" pitchFamily="34" charset="0"/>
                  </a:rPr>
                  <a:t>Adapt it to your needs and capture your audience's attention. </a:t>
                </a:r>
              </a:p>
            </p:txBody>
          </p:sp>
          <p:sp>
            <p:nvSpPr>
              <p:cNvPr id="204" name="Rectangle 203"/>
              <p:cNvSpPr/>
              <p:nvPr/>
            </p:nvSpPr>
            <p:spPr>
              <a:xfrm flipH="1">
                <a:off x="1857292" y="5598817"/>
                <a:ext cx="2199805" cy="780727"/>
              </a:xfrm>
              <a:prstGeom prst="rect">
                <a:avLst/>
              </a:prstGeom>
            </p:spPr>
            <p:txBody>
              <a:bodyPr wrap="square" anchor="ctr">
                <a:spAutoFit/>
              </a:bodyPr>
              <a:lstStyle/>
              <a:p>
                <a:pPr defTabSz="514350">
                  <a:defRPr/>
                </a:pPr>
                <a:r>
                  <a:rPr lang="en-US" sz="1100" b="1" i="1" kern="0" dirty="0">
                    <a:latin typeface="Arial" panose="020B0604020202020204" pitchFamily="34" charset="0"/>
                    <a:cs typeface="Arial" panose="020B0604020202020204" pitchFamily="34" charset="0"/>
                  </a:rPr>
                  <a:t>This slide is 100% editable. </a:t>
                </a:r>
                <a:r>
                  <a:rPr lang="en-US" sz="1000" i="1" kern="0" dirty="0">
                    <a:solidFill>
                      <a:prstClr val="black">
                        <a:lumMod val="65000"/>
                        <a:lumOff val="35000"/>
                      </a:prstClr>
                    </a:solidFill>
                    <a:latin typeface="Arial" panose="020B0604020202020204" pitchFamily="34" charset="0"/>
                    <a:cs typeface="Arial" panose="020B0604020202020204" pitchFamily="34" charset="0"/>
                  </a:rPr>
                  <a:t>Adapt it to your needs and capture your audience's attention. </a:t>
                </a:r>
              </a:p>
            </p:txBody>
          </p:sp>
        </p:grpSp>
        <p:grpSp>
          <p:nvGrpSpPr>
            <p:cNvPr id="64" name="Group 63"/>
            <p:cNvGrpSpPr/>
            <p:nvPr/>
          </p:nvGrpSpPr>
          <p:grpSpPr>
            <a:xfrm>
              <a:off x="4299980" y="628344"/>
              <a:ext cx="3433941" cy="6353047"/>
              <a:chOff x="4299980" y="628344"/>
              <a:chExt cx="3433941" cy="6353047"/>
            </a:xfrm>
          </p:grpSpPr>
          <p:sp>
            <p:nvSpPr>
              <p:cNvPr id="65" name="Rectangle 64"/>
              <p:cNvSpPr/>
              <p:nvPr/>
            </p:nvSpPr>
            <p:spPr>
              <a:xfrm>
                <a:off x="5961140" y="628344"/>
                <a:ext cx="117060" cy="63530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nvGrpSpPr>
              <p:cNvPr id="66" name="Group 65"/>
              <p:cNvGrpSpPr/>
              <p:nvPr/>
            </p:nvGrpSpPr>
            <p:grpSpPr>
              <a:xfrm>
                <a:off x="4299980" y="1272208"/>
                <a:ext cx="3433941" cy="5407488"/>
                <a:chOff x="4299980" y="1272208"/>
                <a:chExt cx="3433941" cy="5407488"/>
              </a:xfrm>
            </p:grpSpPr>
            <p:grpSp>
              <p:nvGrpSpPr>
                <p:cNvPr id="67" name="Group 66"/>
                <p:cNvGrpSpPr/>
                <p:nvPr/>
              </p:nvGrpSpPr>
              <p:grpSpPr>
                <a:xfrm>
                  <a:off x="4299981" y="1272208"/>
                  <a:ext cx="1891571" cy="1264365"/>
                  <a:chOff x="4299981" y="1272208"/>
                  <a:chExt cx="1891571" cy="1264365"/>
                </a:xfrm>
              </p:grpSpPr>
              <p:grpSp>
                <p:nvGrpSpPr>
                  <p:cNvPr id="136" name="Group 135"/>
                  <p:cNvGrpSpPr/>
                  <p:nvPr/>
                </p:nvGrpSpPr>
                <p:grpSpPr>
                  <a:xfrm>
                    <a:off x="4299981" y="1272208"/>
                    <a:ext cx="1891571" cy="1264365"/>
                    <a:chOff x="3893344" y="285750"/>
                    <a:chExt cx="2393701" cy="1600000"/>
                  </a:xfrm>
                </p:grpSpPr>
                <p:grpSp>
                  <p:nvGrpSpPr>
                    <p:cNvPr id="142" name="Group 141"/>
                    <p:cNvGrpSpPr/>
                    <p:nvPr/>
                  </p:nvGrpSpPr>
                  <p:grpSpPr>
                    <a:xfrm>
                      <a:off x="5518150" y="867691"/>
                      <a:ext cx="768895" cy="436118"/>
                      <a:chOff x="5518150" y="880491"/>
                      <a:chExt cx="768895" cy="436118"/>
                    </a:xfrm>
                  </p:grpSpPr>
                  <p:grpSp>
                    <p:nvGrpSpPr>
                      <p:cNvPr id="198" name="Group 197"/>
                      <p:cNvGrpSpPr/>
                      <p:nvPr/>
                    </p:nvGrpSpPr>
                    <p:grpSpPr>
                      <a:xfrm>
                        <a:off x="5850927" y="880491"/>
                        <a:ext cx="436118" cy="436118"/>
                        <a:chOff x="5850927" y="880491"/>
                        <a:chExt cx="436118" cy="436118"/>
                      </a:xfrm>
                    </p:grpSpPr>
                    <p:sp>
                      <p:nvSpPr>
                        <p:cNvPr id="200" name="Oval 199"/>
                        <p:cNvSpPr/>
                        <p:nvPr/>
                      </p:nvSpPr>
                      <p:spPr>
                        <a:xfrm>
                          <a:off x="5850927" y="880491"/>
                          <a:ext cx="436118" cy="436118"/>
                        </a:xfrm>
                        <a:prstGeom prst="ellipse">
                          <a:avLst/>
                        </a:prstGeom>
                        <a:solidFill>
                          <a:srgbClr val="0C2F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201" name="Oval 200"/>
                        <p:cNvSpPr/>
                        <p:nvPr/>
                      </p:nvSpPr>
                      <p:spPr>
                        <a:xfrm>
                          <a:off x="5917711" y="947275"/>
                          <a:ext cx="302551" cy="30255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sp>
                    <p:nvSpPr>
                      <p:cNvPr id="199" name="Rectangle 198"/>
                      <p:cNvSpPr/>
                      <p:nvPr/>
                    </p:nvSpPr>
                    <p:spPr>
                      <a:xfrm>
                        <a:off x="5518150" y="1024731"/>
                        <a:ext cx="355600" cy="147638"/>
                      </a:xfrm>
                      <a:prstGeom prst="rect">
                        <a:avLst/>
                      </a:prstGeom>
                      <a:solidFill>
                        <a:srgbClr val="0C2F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nvGrpSpPr>
                    <p:cNvPr id="143" name="Group 142"/>
                    <p:cNvGrpSpPr/>
                    <p:nvPr/>
                  </p:nvGrpSpPr>
                  <p:grpSpPr>
                    <a:xfrm>
                      <a:off x="3893344" y="285750"/>
                      <a:ext cx="1631156" cy="1600000"/>
                      <a:chOff x="3893344" y="285750"/>
                      <a:chExt cx="1631156" cy="1600000"/>
                    </a:xfrm>
                  </p:grpSpPr>
                  <p:sp>
                    <p:nvSpPr>
                      <p:cNvPr id="144" name="Rounded Rectangle 143"/>
                      <p:cNvSpPr/>
                      <p:nvPr/>
                    </p:nvSpPr>
                    <p:spPr>
                      <a:xfrm>
                        <a:off x="3898900" y="285750"/>
                        <a:ext cx="1625600" cy="1600000"/>
                      </a:xfrm>
                      <a:prstGeom prst="roundRect">
                        <a:avLst>
                          <a:gd name="adj" fmla="val 13911"/>
                        </a:avLst>
                      </a:prstGeom>
                      <a:solidFill>
                        <a:srgbClr val="0C2F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197" name="Round Single Corner Rectangle 196"/>
                      <p:cNvSpPr/>
                      <p:nvPr/>
                    </p:nvSpPr>
                    <p:spPr>
                      <a:xfrm flipH="1">
                        <a:off x="3893344" y="285750"/>
                        <a:ext cx="652799" cy="556689"/>
                      </a:xfrm>
                      <a:prstGeom prst="round1Rect">
                        <a:avLst>
                          <a:gd name="adj" fmla="val 24121"/>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grpSp>
                <p:nvGrpSpPr>
                  <p:cNvPr id="137" name="Group 136"/>
                  <p:cNvGrpSpPr/>
                  <p:nvPr/>
                </p:nvGrpSpPr>
                <p:grpSpPr>
                  <a:xfrm>
                    <a:off x="4342312" y="1292108"/>
                    <a:ext cx="1056378" cy="1144407"/>
                    <a:chOff x="4342312" y="1292108"/>
                    <a:chExt cx="1056378" cy="1144407"/>
                  </a:xfrm>
                </p:grpSpPr>
                <p:sp>
                  <p:nvSpPr>
                    <p:cNvPr id="138" name="TextBox 137"/>
                    <p:cNvSpPr txBox="1"/>
                    <p:nvPr/>
                  </p:nvSpPr>
                  <p:spPr>
                    <a:xfrm flipH="1">
                      <a:off x="4342312" y="1292108"/>
                      <a:ext cx="431199" cy="348835"/>
                    </a:xfrm>
                    <a:prstGeom prst="rect">
                      <a:avLst/>
                    </a:prstGeom>
                    <a:noFill/>
                  </p:spPr>
                  <p:txBody>
                    <a:bodyPr wrap="none" rtlCol="0" anchor="ctr">
                      <a:spAutoFit/>
                    </a:bodyPr>
                    <a:lstStyle/>
                    <a:p>
                      <a:pPr algn="ctr"/>
                      <a:r>
                        <a:rPr lang="en-US" sz="1500" b="1" i="1" dirty="0">
                          <a:solidFill>
                            <a:srgbClr val="0C2F4E"/>
                          </a:solidFill>
                          <a:latin typeface="Arial" panose="020B0604020202020204" pitchFamily="34" charset="0"/>
                          <a:cs typeface="Arial" panose="020B0604020202020204" pitchFamily="34" charset="0"/>
                        </a:rPr>
                        <a:t>01</a:t>
                      </a:r>
                    </a:p>
                  </p:txBody>
                </p:sp>
                <p:grpSp>
                  <p:nvGrpSpPr>
                    <p:cNvPr id="139" name="Group 138"/>
                    <p:cNvGrpSpPr/>
                    <p:nvPr/>
                  </p:nvGrpSpPr>
                  <p:grpSpPr>
                    <a:xfrm>
                      <a:off x="4742547" y="1729025"/>
                      <a:ext cx="656143" cy="707490"/>
                      <a:chOff x="4640947" y="1684575"/>
                      <a:chExt cx="656143" cy="707490"/>
                    </a:xfrm>
                  </p:grpSpPr>
                  <p:sp>
                    <p:nvSpPr>
                      <p:cNvPr id="140" name="TextBox 139"/>
                      <p:cNvSpPr txBox="1"/>
                      <p:nvPr/>
                    </p:nvSpPr>
                    <p:spPr>
                      <a:xfrm>
                        <a:off x="4640947" y="2068147"/>
                        <a:ext cx="656143" cy="323918"/>
                      </a:xfrm>
                      <a:prstGeom prst="rect">
                        <a:avLst/>
                      </a:prstGeom>
                      <a:noFill/>
                    </p:spPr>
                    <p:txBody>
                      <a:bodyPr wrap="none" rtlCol="0" anchor="ctr">
                        <a:spAutoFit/>
                      </a:bodyPr>
                      <a:lstStyle/>
                      <a:p>
                        <a:pPr algn="ctr"/>
                        <a:r>
                          <a:rPr lang="en-IN"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a:t>
                        </a:r>
                      </a:p>
                    </p:txBody>
                  </p:sp>
                  <p:sp>
                    <p:nvSpPr>
                      <p:cNvPr id="141" name="Freeform 5"/>
                      <p:cNvSpPr>
                        <a:spLocks/>
                      </p:cNvSpPr>
                      <p:nvPr/>
                    </p:nvSpPr>
                    <p:spPr bwMode="auto">
                      <a:xfrm flipH="1">
                        <a:off x="4802842" y="1684575"/>
                        <a:ext cx="332354" cy="338024"/>
                      </a:xfrm>
                      <a:custGeom>
                        <a:avLst/>
                        <a:gdLst>
                          <a:gd name="T0" fmla="*/ 918 w 1000"/>
                          <a:gd name="T1" fmla="*/ 1019 h 1019"/>
                          <a:gd name="T2" fmla="*/ 909 w 1000"/>
                          <a:gd name="T3" fmla="*/ 1018 h 1019"/>
                          <a:gd name="T4" fmla="*/ 660 w 1000"/>
                          <a:gd name="T5" fmla="*/ 974 h 1019"/>
                          <a:gd name="T6" fmla="*/ 500 w 1000"/>
                          <a:gd name="T7" fmla="*/ 1000 h 1019"/>
                          <a:gd name="T8" fmla="*/ 0 w 1000"/>
                          <a:gd name="T9" fmla="*/ 500 h 1019"/>
                          <a:gd name="T10" fmla="*/ 500 w 1000"/>
                          <a:gd name="T11" fmla="*/ 0 h 1019"/>
                          <a:gd name="T12" fmla="*/ 1000 w 1000"/>
                          <a:gd name="T13" fmla="*/ 500 h 1019"/>
                          <a:gd name="T14" fmla="*/ 966 w 1000"/>
                          <a:gd name="T15" fmla="*/ 683 h 1019"/>
                          <a:gd name="T16" fmla="*/ 901 w 1000"/>
                          <a:gd name="T17" fmla="*/ 800 h 1019"/>
                          <a:gd name="T18" fmla="*/ 965 w 1000"/>
                          <a:gd name="T19" fmla="*/ 949 h 1019"/>
                          <a:gd name="T20" fmla="*/ 959 w 1000"/>
                          <a:gd name="T21" fmla="*/ 1000 h 1019"/>
                          <a:gd name="T22" fmla="*/ 918 w 1000"/>
                          <a:gd name="T23" fmla="*/ 101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1019">
                            <a:moveTo>
                              <a:pt x="918" y="1019"/>
                            </a:moveTo>
                            <a:cubicBezTo>
                              <a:pt x="915" y="1019"/>
                              <a:pt x="911" y="1019"/>
                              <a:pt x="909" y="1018"/>
                            </a:cubicBezTo>
                            <a:lnTo>
                              <a:pt x="660" y="974"/>
                            </a:lnTo>
                            <a:cubicBezTo>
                              <a:pt x="608" y="991"/>
                              <a:pt x="554" y="1000"/>
                              <a:pt x="500" y="1000"/>
                            </a:cubicBezTo>
                            <a:cubicBezTo>
                              <a:pt x="224" y="1000"/>
                              <a:pt x="0" y="776"/>
                              <a:pt x="0" y="500"/>
                            </a:cubicBezTo>
                            <a:cubicBezTo>
                              <a:pt x="0" y="224"/>
                              <a:pt x="224" y="0"/>
                              <a:pt x="500" y="0"/>
                            </a:cubicBezTo>
                            <a:cubicBezTo>
                              <a:pt x="776" y="0"/>
                              <a:pt x="1000" y="224"/>
                              <a:pt x="1000" y="500"/>
                            </a:cubicBezTo>
                            <a:cubicBezTo>
                              <a:pt x="1000" y="563"/>
                              <a:pt x="989" y="624"/>
                              <a:pt x="966" y="683"/>
                            </a:cubicBezTo>
                            <a:cubicBezTo>
                              <a:pt x="950" y="724"/>
                              <a:pt x="928" y="764"/>
                              <a:pt x="901" y="800"/>
                            </a:cubicBezTo>
                            <a:lnTo>
                              <a:pt x="965" y="949"/>
                            </a:lnTo>
                            <a:cubicBezTo>
                              <a:pt x="972" y="965"/>
                              <a:pt x="970" y="985"/>
                              <a:pt x="959" y="1000"/>
                            </a:cubicBezTo>
                            <a:cubicBezTo>
                              <a:pt x="948" y="1013"/>
                              <a:pt x="933" y="1019"/>
                              <a:pt x="918" y="1019"/>
                            </a:cubicBezTo>
                            <a:close/>
                          </a:path>
                        </a:pathLst>
                      </a:custGeom>
                      <a:solidFill>
                        <a:schemeClr val="bg1"/>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endParaRPr lang="en-IN" sz="1350">
                          <a:latin typeface="Arial" panose="020B0604020202020204" pitchFamily="34" charset="0"/>
                          <a:cs typeface="Arial" panose="020B0604020202020204" pitchFamily="34" charset="0"/>
                        </a:endParaRPr>
                      </a:p>
                    </p:txBody>
                  </p:sp>
                </p:grpSp>
              </p:grpSp>
            </p:grpSp>
            <p:grpSp>
              <p:nvGrpSpPr>
                <p:cNvPr id="68" name="Group 67"/>
                <p:cNvGrpSpPr/>
                <p:nvPr/>
              </p:nvGrpSpPr>
              <p:grpSpPr>
                <a:xfrm>
                  <a:off x="5845718" y="2307988"/>
                  <a:ext cx="1888203" cy="1269699"/>
                  <a:chOff x="5845718" y="2307988"/>
                  <a:chExt cx="1888203" cy="1269699"/>
                </a:xfrm>
              </p:grpSpPr>
              <p:grpSp>
                <p:nvGrpSpPr>
                  <p:cNvPr id="114" name="Group 113"/>
                  <p:cNvGrpSpPr/>
                  <p:nvPr/>
                </p:nvGrpSpPr>
                <p:grpSpPr>
                  <a:xfrm flipH="1" flipV="1">
                    <a:off x="5845718" y="2307988"/>
                    <a:ext cx="1888203" cy="1269699"/>
                    <a:chOff x="3897606" y="279001"/>
                    <a:chExt cx="2389439" cy="1606749"/>
                  </a:xfrm>
                </p:grpSpPr>
                <p:grpSp>
                  <p:nvGrpSpPr>
                    <p:cNvPr id="122" name="Group 121"/>
                    <p:cNvGrpSpPr/>
                    <p:nvPr/>
                  </p:nvGrpSpPr>
                  <p:grpSpPr>
                    <a:xfrm>
                      <a:off x="5518150" y="867691"/>
                      <a:ext cx="768895" cy="436118"/>
                      <a:chOff x="5518150" y="880491"/>
                      <a:chExt cx="768895" cy="436118"/>
                    </a:xfrm>
                  </p:grpSpPr>
                  <p:grpSp>
                    <p:nvGrpSpPr>
                      <p:cNvPr id="126" name="Group 125"/>
                      <p:cNvGrpSpPr/>
                      <p:nvPr/>
                    </p:nvGrpSpPr>
                    <p:grpSpPr>
                      <a:xfrm>
                        <a:off x="5850927" y="880491"/>
                        <a:ext cx="436118" cy="436118"/>
                        <a:chOff x="5850927" y="880491"/>
                        <a:chExt cx="436118" cy="436118"/>
                      </a:xfrm>
                    </p:grpSpPr>
                    <p:sp>
                      <p:nvSpPr>
                        <p:cNvPr id="128" name="Oval 127"/>
                        <p:cNvSpPr/>
                        <p:nvPr/>
                      </p:nvSpPr>
                      <p:spPr>
                        <a:xfrm>
                          <a:off x="5850927" y="880491"/>
                          <a:ext cx="436118" cy="436118"/>
                        </a:xfrm>
                        <a:prstGeom prst="ellipse">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135" name="Oval 134"/>
                        <p:cNvSpPr/>
                        <p:nvPr/>
                      </p:nvSpPr>
                      <p:spPr>
                        <a:xfrm>
                          <a:off x="5917711" y="947275"/>
                          <a:ext cx="302551" cy="30255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sp>
                    <p:nvSpPr>
                      <p:cNvPr id="127" name="Rectangle 126"/>
                      <p:cNvSpPr/>
                      <p:nvPr/>
                    </p:nvSpPr>
                    <p:spPr>
                      <a:xfrm>
                        <a:off x="5518150" y="1024731"/>
                        <a:ext cx="355600" cy="147638"/>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nvGrpSpPr>
                    <p:cNvPr id="123" name="Group 122"/>
                    <p:cNvGrpSpPr/>
                    <p:nvPr/>
                  </p:nvGrpSpPr>
                  <p:grpSpPr>
                    <a:xfrm>
                      <a:off x="3897606" y="279001"/>
                      <a:ext cx="1626894" cy="1606749"/>
                      <a:chOff x="3897606" y="279001"/>
                      <a:chExt cx="1626894" cy="1606749"/>
                    </a:xfrm>
                  </p:grpSpPr>
                  <p:sp>
                    <p:nvSpPr>
                      <p:cNvPr id="124" name="Rounded Rectangle 123"/>
                      <p:cNvSpPr/>
                      <p:nvPr/>
                    </p:nvSpPr>
                    <p:spPr>
                      <a:xfrm>
                        <a:off x="3898900" y="285750"/>
                        <a:ext cx="1625600" cy="1600000"/>
                      </a:xfrm>
                      <a:prstGeom prst="roundRect">
                        <a:avLst>
                          <a:gd name="adj" fmla="val 13911"/>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125" name="Round Single Corner Rectangle 124"/>
                      <p:cNvSpPr/>
                      <p:nvPr/>
                    </p:nvSpPr>
                    <p:spPr>
                      <a:xfrm flipH="1">
                        <a:off x="3897606" y="279001"/>
                        <a:ext cx="646900" cy="555789"/>
                      </a:xfrm>
                      <a:prstGeom prst="round1Rect">
                        <a:avLst>
                          <a:gd name="adj" fmla="val 25681"/>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grpSp>
                <p:nvGrpSpPr>
                  <p:cNvPr id="115" name="Group 114"/>
                  <p:cNvGrpSpPr/>
                  <p:nvPr/>
                </p:nvGrpSpPr>
                <p:grpSpPr>
                  <a:xfrm>
                    <a:off x="6524388" y="2479964"/>
                    <a:ext cx="1169532" cy="1026903"/>
                    <a:chOff x="6524388" y="2479964"/>
                    <a:chExt cx="1169532" cy="1026903"/>
                  </a:xfrm>
                </p:grpSpPr>
                <p:sp>
                  <p:nvSpPr>
                    <p:cNvPr id="116" name="TextBox 115"/>
                    <p:cNvSpPr txBox="1"/>
                    <p:nvPr/>
                  </p:nvSpPr>
                  <p:spPr>
                    <a:xfrm flipH="1">
                      <a:off x="7262721" y="3158032"/>
                      <a:ext cx="431199" cy="348835"/>
                    </a:xfrm>
                    <a:prstGeom prst="rect">
                      <a:avLst/>
                    </a:prstGeom>
                    <a:noFill/>
                  </p:spPr>
                  <p:txBody>
                    <a:bodyPr wrap="none" rtlCol="0" anchor="ctr">
                      <a:spAutoFit/>
                    </a:bodyPr>
                    <a:lstStyle/>
                    <a:p>
                      <a:pPr algn="ctr"/>
                      <a:r>
                        <a:rPr lang="en-US" sz="1500" b="1" i="1" dirty="0">
                          <a:solidFill>
                            <a:srgbClr val="ED7D31"/>
                          </a:solidFill>
                          <a:latin typeface="Arial" panose="020B0604020202020204" pitchFamily="34" charset="0"/>
                          <a:cs typeface="Arial" panose="020B0604020202020204" pitchFamily="34" charset="0"/>
                        </a:rPr>
                        <a:t>02</a:t>
                      </a:r>
                    </a:p>
                  </p:txBody>
                </p:sp>
                <p:grpSp>
                  <p:nvGrpSpPr>
                    <p:cNvPr id="117" name="Group 116"/>
                    <p:cNvGrpSpPr/>
                    <p:nvPr/>
                  </p:nvGrpSpPr>
                  <p:grpSpPr>
                    <a:xfrm>
                      <a:off x="6524388" y="2479964"/>
                      <a:ext cx="656144" cy="999905"/>
                      <a:chOff x="6524388" y="2479964"/>
                      <a:chExt cx="656144" cy="999905"/>
                    </a:xfrm>
                  </p:grpSpPr>
                  <p:sp>
                    <p:nvSpPr>
                      <p:cNvPr id="118" name="TextBox 117"/>
                      <p:cNvSpPr txBox="1"/>
                      <p:nvPr/>
                    </p:nvSpPr>
                    <p:spPr>
                      <a:xfrm>
                        <a:off x="6524388" y="3155950"/>
                        <a:ext cx="656144" cy="323919"/>
                      </a:xfrm>
                      <a:prstGeom prst="rect">
                        <a:avLst/>
                      </a:prstGeom>
                      <a:noFill/>
                    </p:spPr>
                    <p:txBody>
                      <a:bodyPr wrap="none" rtlCol="0" anchor="ctr">
                        <a:spAutoFit/>
                      </a:bodyPr>
                      <a:lstStyle/>
                      <a:p>
                        <a:pPr algn="ctr"/>
                        <a:r>
                          <a:rPr lang="en-IN"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a:t>
                        </a:r>
                      </a:p>
                    </p:txBody>
                  </p:sp>
                  <p:grpSp>
                    <p:nvGrpSpPr>
                      <p:cNvPr id="119" name="Group 118"/>
                      <p:cNvGrpSpPr/>
                      <p:nvPr/>
                    </p:nvGrpSpPr>
                    <p:grpSpPr>
                      <a:xfrm>
                        <a:off x="6645594" y="2479964"/>
                        <a:ext cx="413728" cy="411222"/>
                        <a:chOff x="4008438" y="641350"/>
                        <a:chExt cx="3668713" cy="3646488"/>
                      </a:xfrm>
                      <a:solidFill>
                        <a:schemeClr val="bg1"/>
                      </a:solidFill>
                    </p:grpSpPr>
                    <p:sp>
                      <p:nvSpPr>
                        <p:cNvPr id="120" name="Freeform 41"/>
                        <p:cNvSpPr>
                          <a:spLocks noEditPoints="1"/>
                        </p:cNvSpPr>
                        <p:nvPr/>
                      </p:nvSpPr>
                      <p:spPr bwMode="auto">
                        <a:xfrm>
                          <a:off x="4008438" y="641350"/>
                          <a:ext cx="2979738" cy="2971797"/>
                        </a:xfrm>
                        <a:custGeom>
                          <a:avLst/>
                          <a:gdLst>
                            <a:gd name="T0" fmla="*/ 696 w 696"/>
                            <a:gd name="T1" fmla="*/ 398 h 696"/>
                            <a:gd name="T2" fmla="*/ 187 w 696"/>
                            <a:gd name="T3" fmla="*/ 187 h 696"/>
                            <a:gd name="T4" fmla="*/ 398 w 696"/>
                            <a:gd name="T5" fmla="*/ 696 h 696"/>
                            <a:gd name="T6" fmla="*/ 696 w 696"/>
                            <a:gd name="T7" fmla="*/ 398 h 696"/>
                            <a:gd name="T8" fmla="*/ 394 w 696"/>
                            <a:gd name="T9" fmla="*/ 209 h 696"/>
                            <a:gd name="T10" fmla="*/ 209 w 696"/>
                            <a:gd name="T11" fmla="*/ 394 h 696"/>
                            <a:gd name="T12" fmla="*/ 172 w 696"/>
                            <a:gd name="T13" fmla="*/ 394 h 696"/>
                            <a:gd name="T14" fmla="*/ 394 w 696"/>
                            <a:gd name="T15" fmla="*/ 172 h 696"/>
                            <a:gd name="T16" fmla="*/ 394 w 696"/>
                            <a:gd name="T17" fmla="*/ 20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696">
                              <a:moveTo>
                                <a:pt x="696" y="398"/>
                              </a:moveTo>
                              <a:cubicBezTo>
                                <a:pt x="696" y="133"/>
                                <a:pt x="375" y="0"/>
                                <a:pt x="187" y="187"/>
                              </a:cubicBezTo>
                              <a:cubicBezTo>
                                <a:pt x="0" y="375"/>
                                <a:pt x="133" y="696"/>
                                <a:pt x="398" y="696"/>
                              </a:cubicBezTo>
                              <a:cubicBezTo>
                                <a:pt x="562" y="696"/>
                                <a:pt x="696" y="562"/>
                                <a:pt x="696" y="398"/>
                              </a:cubicBezTo>
                              <a:close/>
                              <a:moveTo>
                                <a:pt x="394" y="209"/>
                              </a:moveTo>
                              <a:cubicBezTo>
                                <a:pt x="292" y="209"/>
                                <a:pt x="209" y="292"/>
                                <a:pt x="209" y="394"/>
                              </a:cubicBezTo>
                              <a:cubicBezTo>
                                <a:pt x="209" y="419"/>
                                <a:pt x="172" y="419"/>
                                <a:pt x="172" y="394"/>
                              </a:cubicBezTo>
                              <a:cubicBezTo>
                                <a:pt x="172" y="271"/>
                                <a:pt x="271" y="172"/>
                                <a:pt x="394" y="172"/>
                              </a:cubicBezTo>
                              <a:cubicBezTo>
                                <a:pt x="419" y="172"/>
                                <a:pt x="419" y="209"/>
                                <a:pt x="394" y="209"/>
                              </a:cubicBez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latin typeface="Arial" panose="020B0604020202020204" pitchFamily="34" charset="0"/>
                            <a:cs typeface="Arial" panose="020B0604020202020204" pitchFamily="34" charset="0"/>
                          </a:endParaRPr>
                        </a:p>
                      </p:txBody>
                    </p:sp>
                    <p:sp>
                      <p:nvSpPr>
                        <p:cNvPr id="121" name="Freeform 42"/>
                        <p:cNvSpPr>
                          <a:spLocks/>
                        </p:cNvSpPr>
                        <p:nvPr/>
                      </p:nvSpPr>
                      <p:spPr bwMode="auto">
                        <a:xfrm>
                          <a:off x="6457951" y="3105150"/>
                          <a:ext cx="1219200" cy="1182688"/>
                        </a:xfrm>
                        <a:custGeom>
                          <a:avLst/>
                          <a:gdLst>
                            <a:gd name="T0" fmla="*/ 261 w 285"/>
                            <a:gd name="T1" fmla="*/ 158 h 277"/>
                            <a:gd name="T2" fmla="*/ 103 w 285"/>
                            <a:gd name="T3" fmla="*/ 0 h 277"/>
                            <a:gd name="T4" fmla="*/ 0 w 285"/>
                            <a:gd name="T5" fmla="*/ 101 h 277"/>
                            <a:gd name="T6" fmla="*/ 159 w 285"/>
                            <a:gd name="T7" fmla="*/ 260 h 277"/>
                            <a:gd name="T8" fmla="*/ 223 w 285"/>
                            <a:gd name="T9" fmla="*/ 260 h 277"/>
                            <a:gd name="T10" fmla="*/ 268 w 285"/>
                            <a:gd name="T11" fmla="*/ 215 h 277"/>
                            <a:gd name="T12" fmla="*/ 261 w 285"/>
                            <a:gd name="T13" fmla="*/ 158 h 277"/>
                          </a:gdLst>
                          <a:ahLst/>
                          <a:cxnLst>
                            <a:cxn ang="0">
                              <a:pos x="T0" y="T1"/>
                            </a:cxn>
                            <a:cxn ang="0">
                              <a:pos x="T2" y="T3"/>
                            </a:cxn>
                            <a:cxn ang="0">
                              <a:pos x="T4" y="T5"/>
                            </a:cxn>
                            <a:cxn ang="0">
                              <a:pos x="T6" y="T7"/>
                            </a:cxn>
                            <a:cxn ang="0">
                              <a:pos x="T8" y="T9"/>
                            </a:cxn>
                            <a:cxn ang="0">
                              <a:pos x="T10" y="T11"/>
                            </a:cxn>
                            <a:cxn ang="0">
                              <a:pos x="T12" y="T13"/>
                            </a:cxn>
                          </a:cxnLst>
                          <a:rect l="0" t="0" r="r" b="b"/>
                          <a:pathLst>
                            <a:path w="285" h="277">
                              <a:moveTo>
                                <a:pt x="261" y="158"/>
                              </a:moveTo>
                              <a:lnTo>
                                <a:pt x="103" y="0"/>
                              </a:lnTo>
                              <a:cubicBezTo>
                                <a:pt x="77" y="41"/>
                                <a:pt x="41" y="75"/>
                                <a:pt x="0" y="101"/>
                              </a:cubicBezTo>
                              <a:lnTo>
                                <a:pt x="159" y="260"/>
                              </a:lnTo>
                              <a:cubicBezTo>
                                <a:pt x="177" y="277"/>
                                <a:pt x="205" y="277"/>
                                <a:pt x="223" y="260"/>
                              </a:cubicBezTo>
                              <a:lnTo>
                                <a:pt x="268" y="215"/>
                              </a:lnTo>
                              <a:cubicBezTo>
                                <a:pt x="285" y="198"/>
                                <a:pt x="279" y="175"/>
                                <a:pt x="261" y="158"/>
                              </a:cubicBez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latin typeface="Arial" panose="020B0604020202020204" pitchFamily="34" charset="0"/>
                            <a:cs typeface="Arial" panose="020B0604020202020204" pitchFamily="34" charset="0"/>
                          </a:endParaRPr>
                        </a:p>
                      </p:txBody>
                    </p:sp>
                  </p:grpSp>
                </p:grpSp>
              </p:grpSp>
            </p:grpSp>
            <p:grpSp>
              <p:nvGrpSpPr>
                <p:cNvPr id="69" name="Group 68"/>
                <p:cNvGrpSpPr/>
                <p:nvPr/>
              </p:nvGrpSpPr>
              <p:grpSpPr>
                <a:xfrm>
                  <a:off x="4299980" y="3343769"/>
                  <a:ext cx="1891571" cy="1264365"/>
                  <a:chOff x="4299980" y="3343769"/>
                  <a:chExt cx="1891571" cy="1264365"/>
                </a:xfrm>
              </p:grpSpPr>
              <p:grpSp>
                <p:nvGrpSpPr>
                  <p:cNvPr id="100" name="Group 99"/>
                  <p:cNvGrpSpPr/>
                  <p:nvPr/>
                </p:nvGrpSpPr>
                <p:grpSpPr>
                  <a:xfrm>
                    <a:off x="4299980" y="3343769"/>
                    <a:ext cx="1891571" cy="1264365"/>
                    <a:chOff x="3893344" y="285750"/>
                    <a:chExt cx="2393701" cy="1600000"/>
                  </a:xfrm>
                </p:grpSpPr>
                <p:grpSp>
                  <p:nvGrpSpPr>
                    <p:cNvPr id="106" name="Group 105"/>
                    <p:cNvGrpSpPr/>
                    <p:nvPr/>
                  </p:nvGrpSpPr>
                  <p:grpSpPr>
                    <a:xfrm>
                      <a:off x="5518150" y="867691"/>
                      <a:ext cx="768895" cy="436118"/>
                      <a:chOff x="5518150" y="880491"/>
                      <a:chExt cx="768895" cy="436118"/>
                    </a:xfrm>
                  </p:grpSpPr>
                  <p:grpSp>
                    <p:nvGrpSpPr>
                      <p:cNvPr id="110" name="Group 109"/>
                      <p:cNvGrpSpPr/>
                      <p:nvPr/>
                    </p:nvGrpSpPr>
                    <p:grpSpPr>
                      <a:xfrm>
                        <a:off x="5850927" y="880491"/>
                        <a:ext cx="436118" cy="436118"/>
                        <a:chOff x="5850927" y="880491"/>
                        <a:chExt cx="436118" cy="436118"/>
                      </a:xfrm>
                    </p:grpSpPr>
                    <p:sp>
                      <p:nvSpPr>
                        <p:cNvPr id="112" name="Oval 111"/>
                        <p:cNvSpPr/>
                        <p:nvPr/>
                      </p:nvSpPr>
                      <p:spPr>
                        <a:xfrm>
                          <a:off x="5850927" y="880491"/>
                          <a:ext cx="436118" cy="436118"/>
                        </a:xfrm>
                        <a:prstGeom prst="ellipse">
                          <a:avLst/>
                        </a:prstGeom>
                        <a:solidFill>
                          <a:srgbClr val="3857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113" name="Oval 112"/>
                        <p:cNvSpPr/>
                        <p:nvPr/>
                      </p:nvSpPr>
                      <p:spPr>
                        <a:xfrm>
                          <a:off x="5917711" y="947275"/>
                          <a:ext cx="302551" cy="30255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sp>
                    <p:nvSpPr>
                      <p:cNvPr id="111" name="Rectangle 110"/>
                      <p:cNvSpPr/>
                      <p:nvPr/>
                    </p:nvSpPr>
                    <p:spPr>
                      <a:xfrm>
                        <a:off x="5518150" y="1024731"/>
                        <a:ext cx="355600" cy="147638"/>
                      </a:xfrm>
                      <a:prstGeom prst="rect">
                        <a:avLst/>
                      </a:prstGeom>
                      <a:solidFill>
                        <a:srgbClr val="3857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nvGrpSpPr>
                    <p:cNvPr id="107" name="Group 106"/>
                    <p:cNvGrpSpPr/>
                    <p:nvPr/>
                  </p:nvGrpSpPr>
                  <p:grpSpPr>
                    <a:xfrm>
                      <a:off x="3893344" y="285750"/>
                      <a:ext cx="1631156" cy="1600000"/>
                      <a:chOff x="3893344" y="285750"/>
                      <a:chExt cx="1631156" cy="1600000"/>
                    </a:xfrm>
                  </p:grpSpPr>
                  <p:sp>
                    <p:nvSpPr>
                      <p:cNvPr id="108" name="Rounded Rectangle 107"/>
                      <p:cNvSpPr/>
                      <p:nvPr/>
                    </p:nvSpPr>
                    <p:spPr>
                      <a:xfrm>
                        <a:off x="3898900" y="285750"/>
                        <a:ext cx="1625600" cy="1600000"/>
                      </a:xfrm>
                      <a:prstGeom prst="roundRect">
                        <a:avLst>
                          <a:gd name="adj" fmla="val 13911"/>
                        </a:avLst>
                      </a:prstGeom>
                      <a:solidFill>
                        <a:srgbClr val="3857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109" name="Round Single Corner Rectangle 108"/>
                      <p:cNvSpPr/>
                      <p:nvPr/>
                    </p:nvSpPr>
                    <p:spPr>
                      <a:xfrm flipH="1">
                        <a:off x="3893344" y="285750"/>
                        <a:ext cx="646901" cy="555789"/>
                      </a:xfrm>
                      <a:prstGeom prst="round1Rect">
                        <a:avLst>
                          <a:gd name="adj" fmla="val 2788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grpSp>
                <p:nvGrpSpPr>
                  <p:cNvPr id="101" name="Group 100"/>
                  <p:cNvGrpSpPr/>
                  <p:nvPr/>
                </p:nvGrpSpPr>
                <p:grpSpPr>
                  <a:xfrm>
                    <a:off x="4339981" y="3363314"/>
                    <a:ext cx="1065059" cy="1142833"/>
                    <a:chOff x="4339981" y="3363314"/>
                    <a:chExt cx="1065059" cy="1142833"/>
                  </a:xfrm>
                </p:grpSpPr>
                <p:sp>
                  <p:nvSpPr>
                    <p:cNvPr id="102" name="TextBox 101"/>
                    <p:cNvSpPr txBox="1"/>
                    <p:nvPr/>
                  </p:nvSpPr>
                  <p:spPr>
                    <a:xfrm flipH="1">
                      <a:off x="4339981" y="3363314"/>
                      <a:ext cx="431199" cy="348835"/>
                    </a:xfrm>
                    <a:prstGeom prst="rect">
                      <a:avLst/>
                    </a:prstGeom>
                    <a:noFill/>
                  </p:spPr>
                  <p:txBody>
                    <a:bodyPr wrap="none" rtlCol="0" anchor="ctr">
                      <a:spAutoFit/>
                    </a:bodyPr>
                    <a:lstStyle/>
                    <a:p>
                      <a:pPr algn="ctr"/>
                      <a:r>
                        <a:rPr lang="en-US" sz="1500" b="1" i="1" dirty="0">
                          <a:solidFill>
                            <a:srgbClr val="385723"/>
                          </a:solidFill>
                          <a:latin typeface="Arial" panose="020B0604020202020204" pitchFamily="34" charset="0"/>
                          <a:cs typeface="Arial" panose="020B0604020202020204" pitchFamily="34" charset="0"/>
                        </a:rPr>
                        <a:t>03</a:t>
                      </a:r>
                    </a:p>
                  </p:txBody>
                </p:sp>
                <p:grpSp>
                  <p:nvGrpSpPr>
                    <p:cNvPr id="103" name="Group 102"/>
                    <p:cNvGrpSpPr/>
                    <p:nvPr/>
                  </p:nvGrpSpPr>
                  <p:grpSpPr>
                    <a:xfrm>
                      <a:off x="4748897" y="3788189"/>
                      <a:ext cx="656143" cy="717958"/>
                      <a:chOff x="4640947" y="3762789"/>
                      <a:chExt cx="656143" cy="717958"/>
                    </a:xfrm>
                  </p:grpSpPr>
                  <p:sp>
                    <p:nvSpPr>
                      <p:cNvPr id="104" name="TextBox 103"/>
                      <p:cNvSpPr txBox="1"/>
                      <p:nvPr/>
                    </p:nvSpPr>
                    <p:spPr>
                      <a:xfrm>
                        <a:off x="4640947" y="4156829"/>
                        <a:ext cx="656143" cy="323918"/>
                      </a:xfrm>
                      <a:prstGeom prst="rect">
                        <a:avLst/>
                      </a:prstGeom>
                      <a:noFill/>
                    </p:spPr>
                    <p:txBody>
                      <a:bodyPr wrap="none" rtlCol="0" anchor="ctr">
                        <a:spAutoFit/>
                      </a:bodyPr>
                      <a:lstStyle/>
                      <a:p>
                        <a:pPr algn="ctr"/>
                        <a:r>
                          <a:rPr lang="en-IN"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a:t>
                        </a:r>
                      </a:p>
                    </p:txBody>
                  </p:sp>
                  <p:sp>
                    <p:nvSpPr>
                      <p:cNvPr id="105" name="Freeform 87"/>
                      <p:cNvSpPr>
                        <a:spLocks noEditPoints="1"/>
                      </p:cNvSpPr>
                      <p:nvPr/>
                    </p:nvSpPr>
                    <p:spPr bwMode="auto">
                      <a:xfrm>
                        <a:off x="4775200" y="3762789"/>
                        <a:ext cx="387638" cy="391106"/>
                      </a:xfrm>
                      <a:custGeom>
                        <a:avLst/>
                        <a:gdLst>
                          <a:gd name="T0" fmla="*/ 649 w 870"/>
                          <a:gd name="T1" fmla="*/ 461 h 880"/>
                          <a:gd name="T2" fmla="*/ 610 w 870"/>
                          <a:gd name="T3" fmla="*/ 584 h 880"/>
                          <a:gd name="T4" fmla="*/ 577 w 870"/>
                          <a:gd name="T5" fmla="*/ 626 h 880"/>
                          <a:gd name="T6" fmla="*/ 531 w 870"/>
                          <a:gd name="T7" fmla="*/ 726 h 880"/>
                          <a:gd name="T8" fmla="*/ 522 w 870"/>
                          <a:gd name="T9" fmla="*/ 734 h 880"/>
                          <a:gd name="T10" fmla="*/ 346 w 870"/>
                          <a:gd name="T11" fmla="*/ 734 h 880"/>
                          <a:gd name="T12" fmla="*/ 338 w 870"/>
                          <a:gd name="T13" fmla="*/ 726 h 880"/>
                          <a:gd name="T14" fmla="*/ 291 w 870"/>
                          <a:gd name="T15" fmla="*/ 625 h 880"/>
                          <a:gd name="T16" fmla="*/ 259 w 870"/>
                          <a:gd name="T17" fmla="*/ 584 h 880"/>
                          <a:gd name="T18" fmla="*/ 220 w 870"/>
                          <a:gd name="T19" fmla="*/ 461 h 880"/>
                          <a:gd name="T20" fmla="*/ 282 w 870"/>
                          <a:gd name="T21" fmla="*/ 310 h 880"/>
                          <a:gd name="T22" fmla="*/ 434 w 870"/>
                          <a:gd name="T23" fmla="*/ 246 h 880"/>
                          <a:gd name="T24" fmla="*/ 434 w 870"/>
                          <a:gd name="T25" fmla="*/ 246 h 880"/>
                          <a:gd name="T26" fmla="*/ 649 w 870"/>
                          <a:gd name="T27" fmla="*/ 461 h 880"/>
                          <a:gd name="T28" fmla="*/ 340 w 870"/>
                          <a:gd name="T29" fmla="*/ 803 h 880"/>
                          <a:gd name="T30" fmla="*/ 434 w 870"/>
                          <a:gd name="T31" fmla="*/ 880 h 880"/>
                          <a:gd name="T32" fmla="*/ 436 w 870"/>
                          <a:gd name="T33" fmla="*/ 880 h 880"/>
                          <a:gd name="T34" fmla="*/ 530 w 870"/>
                          <a:gd name="T35" fmla="*/ 803 h 880"/>
                          <a:gd name="T36" fmla="*/ 530 w 870"/>
                          <a:gd name="T37" fmla="*/ 755 h 880"/>
                          <a:gd name="T38" fmla="*/ 340 w 870"/>
                          <a:gd name="T39" fmla="*/ 755 h 880"/>
                          <a:gd name="T40" fmla="*/ 340 w 870"/>
                          <a:gd name="T41" fmla="*/ 803 h 880"/>
                          <a:gd name="T42" fmla="*/ 435 w 870"/>
                          <a:gd name="T43" fmla="*/ 169 h 880"/>
                          <a:gd name="T44" fmla="*/ 463 w 870"/>
                          <a:gd name="T45" fmla="*/ 141 h 880"/>
                          <a:gd name="T46" fmla="*/ 463 w 870"/>
                          <a:gd name="T47" fmla="*/ 28 h 880"/>
                          <a:gd name="T48" fmla="*/ 435 w 870"/>
                          <a:gd name="T49" fmla="*/ 0 h 880"/>
                          <a:gd name="T50" fmla="*/ 408 w 870"/>
                          <a:gd name="T51" fmla="*/ 28 h 880"/>
                          <a:gd name="T52" fmla="*/ 408 w 870"/>
                          <a:gd name="T53" fmla="*/ 141 h 880"/>
                          <a:gd name="T54" fmla="*/ 435 w 870"/>
                          <a:gd name="T55" fmla="*/ 169 h 880"/>
                          <a:gd name="T56" fmla="*/ 771 w 870"/>
                          <a:gd name="T57" fmla="*/ 125 h 880"/>
                          <a:gd name="T58" fmla="*/ 764 w 870"/>
                          <a:gd name="T59" fmla="*/ 106 h 880"/>
                          <a:gd name="T60" fmla="*/ 745 w 870"/>
                          <a:gd name="T61" fmla="*/ 99 h 880"/>
                          <a:gd name="T62" fmla="*/ 726 w 870"/>
                          <a:gd name="T63" fmla="*/ 106 h 880"/>
                          <a:gd name="T64" fmla="*/ 645 w 870"/>
                          <a:gd name="T65" fmla="*/ 188 h 880"/>
                          <a:gd name="T66" fmla="*/ 645 w 870"/>
                          <a:gd name="T67" fmla="*/ 226 h 880"/>
                          <a:gd name="T68" fmla="*/ 664 w 870"/>
                          <a:gd name="T69" fmla="*/ 234 h 880"/>
                          <a:gd name="T70" fmla="*/ 683 w 870"/>
                          <a:gd name="T71" fmla="*/ 226 h 880"/>
                          <a:gd name="T72" fmla="*/ 764 w 870"/>
                          <a:gd name="T73" fmla="*/ 145 h 880"/>
                          <a:gd name="T74" fmla="*/ 771 w 870"/>
                          <a:gd name="T75" fmla="*/ 125 h 880"/>
                          <a:gd name="T76" fmla="*/ 234 w 870"/>
                          <a:gd name="T77" fmla="*/ 206 h 880"/>
                          <a:gd name="T78" fmla="*/ 226 w 870"/>
                          <a:gd name="T79" fmla="*/ 188 h 880"/>
                          <a:gd name="T80" fmla="*/ 145 w 870"/>
                          <a:gd name="T81" fmla="*/ 106 h 880"/>
                          <a:gd name="T82" fmla="*/ 126 w 870"/>
                          <a:gd name="T83" fmla="*/ 99 h 880"/>
                          <a:gd name="T84" fmla="*/ 107 w 870"/>
                          <a:gd name="T85" fmla="*/ 106 h 880"/>
                          <a:gd name="T86" fmla="*/ 107 w 870"/>
                          <a:gd name="T87" fmla="*/ 145 h 880"/>
                          <a:gd name="T88" fmla="*/ 189 w 870"/>
                          <a:gd name="T89" fmla="*/ 226 h 880"/>
                          <a:gd name="T90" fmla="*/ 207 w 870"/>
                          <a:gd name="T91" fmla="*/ 234 h 880"/>
                          <a:gd name="T92" fmla="*/ 226 w 870"/>
                          <a:gd name="T93" fmla="*/ 226 h 880"/>
                          <a:gd name="T94" fmla="*/ 234 w 870"/>
                          <a:gd name="T95" fmla="*/ 206 h 880"/>
                          <a:gd name="T96" fmla="*/ 843 w 870"/>
                          <a:gd name="T97" fmla="*/ 389 h 880"/>
                          <a:gd name="T98" fmla="*/ 729 w 870"/>
                          <a:gd name="T99" fmla="*/ 389 h 880"/>
                          <a:gd name="T100" fmla="*/ 701 w 870"/>
                          <a:gd name="T101" fmla="*/ 416 h 880"/>
                          <a:gd name="T102" fmla="*/ 729 w 870"/>
                          <a:gd name="T103" fmla="*/ 444 h 880"/>
                          <a:gd name="T104" fmla="*/ 843 w 870"/>
                          <a:gd name="T105" fmla="*/ 444 h 880"/>
                          <a:gd name="T106" fmla="*/ 870 w 870"/>
                          <a:gd name="T107" fmla="*/ 416 h 880"/>
                          <a:gd name="T108" fmla="*/ 843 w 870"/>
                          <a:gd name="T109" fmla="*/ 389 h 880"/>
                          <a:gd name="T110" fmla="*/ 141 w 870"/>
                          <a:gd name="T111" fmla="*/ 389 h 880"/>
                          <a:gd name="T112" fmla="*/ 27 w 870"/>
                          <a:gd name="T113" fmla="*/ 389 h 880"/>
                          <a:gd name="T114" fmla="*/ 0 w 870"/>
                          <a:gd name="T115" fmla="*/ 416 h 880"/>
                          <a:gd name="T116" fmla="*/ 27 w 870"/>
                          <a:gd name="T117" fmla="*/ 444 h 880"/>
                          <a:gd name="T118" fmla="*/ 141 w 870"/>
                          <a:gd name="T119" fmla="*/ 444 h 880"/>
                          <a:gd name="T120" fmla="*/ 169 w 870"/>
                          <a:gd name="T121" fmla="*/ 416 h 880"/>
                          <a:gd name="T122" fmla="*/ 141 w 870"/>
                          <a:gd name="T123" fmla="*/ 389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880">
                            <a:moveTo>
                              <a:pt x="649" y="461"/>
                            </a:moveTo>
                            <a:cubicBezTo>
                              <a:pt x="649" y="505"/>
                              <a:pt x="635" y="548"/>
                              <a:pt x="610" y="584"/>
                            </a:cubicBezTo>
                            <a:cubicBezTo>
                              <a:pt x="597" y="601"/>
                              <a:pt x="586" y="615"/>
                              <a:pt x="577" y="626"/>
                            </a:cubicBezTo>
                            <a:cubicBezTo>
                              <a:pt x="552" y="658"/>
                              <a:pt x="536" y="675"/>
                              <a:pt x="531" y="726"/>
                            </a:cubicBezTo>
                            <a:cubicBezTo>
                              <a:pt x="531" y="730"/>
                              <a:pt x="527" y="734"/>
                              <a:pt x="522" y="734"/>
                            </a:cubicBezTo>
                            <a:lnTo>
                              <a:pt x="346" y="734"/>
                            </a:lnTo>
                            <a:cubicBezTo>
                              <a:pt x="343" y="734"/>
                              <a:pt x="339" y="730"/>
                              <a:pt x="338" y="726"/>
                            </a:cubicBezTo>
                            <a:cubicBezTo>
                              <a:pt x="333" y="675"/>
                              <a:pt x="317" y="656"/>
                              <a:pt x="291" y="625"/>
                            </a:cubicBezTo>
                            <a:cubicBezTo>
                              <a:pt x="281" y="614"/>
                              <a:pt x="271" y="600"/>
                              <a:pt x="259" y="584"/>
                            </a:cubicBezTo>
                            <a:cubicBezTo>
                              <a:pt x="234" y="548"/>
                              <a:pt x="220" y="505"/>
                              <a:pt x="220" y="461"/>
                            </a:cubicBezTo>
                            <a:cubicBezTo>
                              <a:pt x="220" y="404"/>
                              <a:pt x="242" y="350"/>
                              <a:pt x="282" y="310"/>
                            </a:cubicBezTo>
                            <a:cubicBezTo>
                              <a:pt x="322" y="270"/>
                              <a:pt x="376" y="248"/>
                              <a:pt x="434" y="246"/>
                            </a:cubicBezTo>
                            <a:lnTo>
                              <a:pt x="434" y="246"/>
                            </a:lnTo>
                            <a:cubicBezTo>
                              <a:pt x="553" y="248"/>
                              <a:pt x="649" y="344"/>
                              <a:pt x="649" y="461"/>
                            </a:cubicBezTo>
                            <a:close/>
                            <a:moveTo>
                              <a:pt x="340" y="803"/>
                            </a:moveTo>
                            <a:cubicBezTo>
                              <a:pt x="340" y="845"/>
                              <a:pt x="383" y="880"/>
                              <a:pt x="434" y="880"/>
                            </a:cubicBezTo>
                            <a:lnTo>
                              <a:pt x="436" y="880"/>
                            </a:lnTo>
                            <a:cubicBezTo>
                              <a:pt x="489" y="880"/>
                              <a:pt x="530" y="845"/>
                              <a:pt x="530" y="803"/>
                            </a:cubicBezTo>
                            <a:lnTo>
                              <a:pt x="530" y="755"/>
                            </a:lnTo>
                            <a:lnTo>
                              <a:pt x="340" y="755"/>
                            </a:lnTo>
                            <a:lnTo>
                              <a:pt x="340" y="803"/>
                            </a:lnTo>
                            <a:close/>
                            <a:moveTo>
                              <a:pt x="435" y="169"/>
                            </a:moveTo>
                            <a:cubicBezTo>
                              <a:pt x="450" y="169"/>
                              <a:pt x="463" y="156"/>
                              <a:pt x="463" y="141"/>
                            </a:cubicBezTo>
                            <a:lnTo>
                              <a:pt x="463" y="28"/>
                            </a:lnTo>
                            <a:cubicBezTo>
                              <a:pt x="463" y="13"/>
                              <a:pt x="450" y="0"/>
                              <a:pt x="435" y="0"/>
                            </a:cubicBezTo>
                            <a:cubicBezTo>
                              <a:pt x="420" y="0"/>
                              <a:pt x="408" y="13"/>
                              <a:pt x="408" y="28"/>
                            </a:cubicBezTo>
                            <a:lnTo>
                              <a:pt x="408" y="141"/>
                            </a:lnTo>
                            <a:cubicBezTo>
                              <a:pt x="408" y="156"/>
                              <a:pt x="420" y="169"/>
                              <a:pt x="435" y="169"/>
                            </a:cubicBezTo>
                            <a:close/>
                            <a:moveTo>
                              <a:pt x="771" y="125"/>
                            </a:moveTo>
                            <a:cubicBezTo>
                              <a:pt x="771" y="118"/>
                              <a:pt x="769" y="111"/>
                              <a:pt x="764" y="106"/>
                            </a:cubicBezTo>
                            <a:cubicBezTo>
                              <a:pt x="759" y="101"/>
                              <a:pt x="751" y="99"/>
                              <a:pt x="745" y="99"/>
                            </a:cubicBezTo>
                            <a:cubicBezTo>
                              <a:pt x="738" y="99"/>
                              <a:pt x="731" y="101"/>
                              <a:pt x="726" y="106"/>
                            </a:cubicBezTo>
                            <a:lnTo>
                              <a:pt x="645" y="188"/>
                            </a:lnTo>
                            <a:cubicBezTo>
                              <a:pt x="635" y="198"/>
                              <a:pt x="635" y="215"/>
                              <a:pt x="645" y="226"/>
                            </a:cubicBezTo>
                            <a:cubicBezTo>
                              <a:pt x="650" y="231"/>
                              <a:pt x="658" y="234"/>
                              <a:pt x="664" y="234"/>
                            </a:cubicBezTo>
                            <a:cubicBezTo>
                              <a:pt x="671" y="234"/>
                              <a:pt x="678" y="231"/>
                              <a:pt x="683" y="226"/>
                            </a:cubicBezTo>
                            <a:lnTo>
                              <a:pt x="764" y="145"/>
                            </a:lnTo>
                            <a:cubicBezTo>
                              <a:pt x="769" y="140"/>
                              <a:pt x="771" y="133"/>
                              <a:pt x="771" y="125"/>
                            </a:cubicBezTo>
                            <a:close/>
                            <a:moveTo>
                              <a:pt x="234" y="206"/>
                            </a:moveTo>
                            <a:cubicBezTo>
                              <a:pt x="234" y="199"/>
                              <a:pt x="231" y="193"/>
                              <a:pt x="226" y="188"/>
                            </a:cubicBezTo>
                            <a:lnTo>
                              <a:pt x="145" y="106"/>
                            </a:lnTo>
                            <a:cubicBezTo>
                              <a:pt x="140" y="101"/>
                              <a:pt x="132" y="99"/>
                              <a:pt x="126" y="99"/>
                            </a:cubicBezTo>
                            <a:cubicBezTo>
                              <a:pt x="119" y="99"/>
                              <a:pt x="112" y="101"/>
                              <a:pt x="107" y="106"/>
                            </a:cubicBezTo>
                            <a:cubicBezTo>
                              <a:pt x="97" y="116"/>
                              <a:pt x="97" y="134"/>
                              <a:pt x="107" y="145"/>
                            </a:cubicBezTo>
                            <a:lnTo>
                              <a:pt x="189" y="226"/>
                            </a:lnTo>
                            <a:cubicBezTo>
                              <a:pt x="194" y="231"/>
                              <a:pt x="201" y="234"/>
                              <a:pt x="207" y="234"/>
                            </a:cubicBezTo>
                            <a:cubicBezTo>
                              <a:pt x="215" y="234"/>
                              <a:pt x="221" y="231"/>
                              <a:pt x="226" y="226"/>
                            </a:cubicBezTo>
                            <a:cubicBezTo>
                              <a:pt x="231" y="221"/>
                              <a:pt x="234" y="214"/>
                              <a:pt x="234" y="206"/>
                            </a:cubicBezTo>
                            <a:close/>
                            <a:moveTo>
                              <a:pt x="843" y="389"/>
                            </a:moveTo>
                            <a:lnTo>
                              <a:pt x="729" y="389"/>
                            </a:lnTo>
                            <a:cubicBezTo>
                              <a:pt x="714" y="389"/>
                              <a:pt x="701" y="401"/>
                              <a:pt x="701" y="416"/>
                            </a:cubicBezTo>
                            <a:cubicBezTo>
                              <a:pt x="701" y="431"/>
                              <a:pt x="714" y="444"/>
                              <a:pt x="729" y="444"/>
                            </a:cubicBezTo>
                            <a:lnTo>
                              <a:pt x="843" y="444"/>
                            </a:lnTo>
                            <a:cubicBezTo>
                              <a:pt x="858" y="444"/>
                              <a:pt x="870" y="431"/>
                              <a:pt x="870" y="416"/>
                            </a:cubicBezTo>
                            <a:cubicBezTo>
                              <a:pt x="870" y="401"/>
                              <a:pt x="858" y="389"/>
                              <a:pt x="843" y="389"/>
                            </a:cubicBezTo>
                            <a:close/>
                            <a:moveTo>
                              <a:pt x="141" y="389"/>
                            </a:moveTo>
                            <a:lnTo>
                              <a:pt x="27" y="389"/>
                            </a:lnTo>
                            <a:cubicBezTo>
                              <a:pt x="13" y="389"/>
                              <a:pt x="0" y="401"/>
                              <a:pt x="0" y="416"/>
                            </a:cubicBezTo>
                            <a:cubicBezTo>
                              <a:pt x="0" y="431"/>
                              <a:pt x="13" y="444"/>
                              <a:pt x="27" y="444"/>
                            </a:cubicBezTo>
                            <a:lnTo>
                              <a:pt x="141" y="444"/>
                            </a:lnTo>
                            <a:cubicBezTo>
                              <a:pt x="156" y="444"/>
                              <a:pt x="169" y="431"/>
                              <a:pt x="169" y="416"/>
                            </a:cubicBezTo>
                            <a:cubicBezTo>
                              <a:pt x="169" y="401"/>
                              <a:pt x="156" y="389"/>
                              <a:pt x="141" y="389"/>
                            </a:cubicBezTo>
                            <a:close/>
                          </a:path>
                        </a:pathLst>
                      </a:custGeom>
                      <a:solidFill>
                        <a:schemeClr val="bg1"/>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endParaRPr lang="en-IN" sz="1350">
                          <a:latin typeface="Arial" panose="020B0604020202020204" pitchFamily="34" charset="0"/>
                          <a:cs typeface="Arial" panose="020B0604020202020204" pitchFamily="34" charset="0"/>
                        </a:endParaRPr>
                      </a:p>
                    </p:txBody>
                  </p:sp>
                </p:grpSp>
              </p:grpSp>
            </p:grpSp>
            <p:grpSp>
              <p:nvGrpSpPr>
                <p:cNvPr id="70" name="Group 69"/>
                <p:cNvGrpSpPr/>
                <p:nvPr/>
              </p:nvGrpSpPr>
              <p:grpSpPr>
                <a:xfrm>
                  <a:off x="5845718" y="4379549"/>
                  <a:ext cx="1887180" cy="1264365"/>
                  <a:chOff x="5845718" y="4379549"/>
                  <a:chExt cx="1887180" cy="1264365"/>
                </a:xfrm>
              </p:grpSpPr>
              <p:grpSp>
                <p:nvGrpSpPr>
                  <p:cNvPr id="86" name="Group 85"/>
                  <p:cNvGrpSpPr/>
                  <p:nvPr/>
                </p:nvGrpSpPr>
                <p:grpSpPr>
                  <a:xfrm flipH="1" flipV="1">
                    <a:off x="5845718" y="4379549"/>
                    <a:ext cx="1887180" cy="1264365"/>
                    <a:chOff x="3898900" y="285750"/>
                    <a:chExt cx="2388145" cy="1600000"/>
                  </a:xfrm>
                </p:grpSpPr>
                <p:grpSp>
                  <p:nvGrpSpPr>
                    <p:cNvPr id="92" name="Group 91"/>
                    <p:cNvGrpSpPr/>
                    <p:nvPr/>
                  </p:nvGrpSpPr>
                  <p:grpSpPr>
                    <a:xfrm>
                      <a:off x="5518150" y="867691"/>
                      <a:ext cx="768895" cy="436118"/>
                      <a:chOff x="5518150" y="880491"/>
                      <a:chExt cx="768895" cy="436118"/>
                    </a:xfrm>
                  </p:grpSpPr>
                  <p:grpSp>
                    <p:nvGrpSpPr>
                      <p:cNvPr id="96" name="Group 95"/>
                      <p:cNvGrpSpPr/>
                      <p:nvPr/>
                    </p:nvGrpSpPr>
                    <p:grpSpPr>
                      <a:xfrm>
                        <a:off x="5850927" y="880491"/>
                        <a:ext cx="436118" cy="436118"/>
                        <a:chOff x="5850927" y="880491"/>
                        <a:chExt cx="436118" cy="436118"/>
                      </a:xfrm>
                    </p:grpSpPr>
                    <p:sp>
                      <p:nvSpPr>
                        <p:cNvPr id="98" name="Oval 97"/>
                        <p:cNvSpPr/>
                        <p:nvPr/>
                      </p:nvSpPr>
                      <p:spPr>
                        <a:xfrm>
                          <a:off x="5850927" y="880491"/>
                          <a:ext cx="436118" cy="436118"/>
                        </a:xfrm>
                        <a:prstGeom prst="ellipse">
                          <a:avLst/>
                        </a:prstGeom>
                        <a:solidFill>
                          <a:srgbClr val="2B8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99" name="Oval 98"/>
                        <p:cNvSpPr/>
                        <p:nvPr/>
                      </p:nvSpPr>
                      <p:spPr>
                        <a:xfrm>
                          <a:off x="5917711" y="947275"/>
                          <a:ext cx="302551" cy="30255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sp>
                    <p:nvSpPr>
                      <p:cNvPr id="97" name="Rectangle 96"/>
                      <p:cNvSpPr/>
                      <p:nvPr/>
                    </p:nvSpPr>
                    <p:spPr>
                      <a:xfrm>
                        <a:off x="5518150" y="1024731"/>
                        <a:ext cx="355600" cy="147638"/>
                      </a:xfrm>
                      <a:prstGeom prst="rect">
                        <a:avLst/>
                      </a:prstGeom>
                      <a:solidFill>
                        <a:srgbClr val="2B8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nvGrpSpPr>
                    <p:cNvPr id="93" name="Group 92"/>
                    <p:cNvGrpSpPr/>
                    <p:nvPr/>
                  </p:nvGrpSpPr>
                  <p:grpSpPr>
                    <a:xfrm>
                      <a:off x="3898900" y="285750"/>
                      <a:ext cx="1625600" cy="1600000"/>
                      <a:chOff x="3898900" y="285750"/>
                      <a:chExt cx="1625600" cy="1600000"/>
                    </a:xfrm>
                  </p:grpSpPr>
                  <p:sp>
                    <p:nvSpPr>
                      <p:cNvPr id="94" name="Rounded Rectangle 93"/>
                      <p:cNvSpPr/>
                      <p:nvPr/>
                    </p:nvSpPr>
                    <p:spPr>
                      <a:xfrm>
                        <a:off x="3898900" y="285750"/>
                        <a:ext cx="1625600" cy="1600000"/>
                      </a:xfrm>
                      <a:prstGeom prst="roundRect">
                        <a:avLst>
                          <a:gd name="adj" fmla="val 13911"/>
                        </a:avLst>
                      </a:prstGeom>
                      <a:solidFill>
                        <a:srgbClr val="2B8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95" name="Round Single Corner Rectangle 94"/>
                      <p:cNvSpPr/>
                      <p:nvPr/>
                    </p:nvSpPr>
                    <p:spPr>
                      <a:xfrm flipH="1">
                        <a:off x="3899267" y="285750"/>
                        <a:ext cx="646900" cy="555789"/>
                      </a:xfrm>
                      <a:prstGeom prst="round1Rect">
                        <a:avLst>
                          <a:gd name="adj" fmla="val 2531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grpSp>
                <p:nvGrpSpPr>
                  <p:cNvPr id="87" name="Group 86"/>
                  <p:cNvGrpSpPr/>
                  <p:nvPr/>
                </p:nvGrpSpPr>
                <p:grpSpPr>
                  <a:xfrm>
                    <a:off x="6560045" y="4694078"/>
                    <a:ext cx="1132563" cy="879016"/>
                    <a:chOff x="6560045" y="4694078"/>
                    <a:chExt cx="1132563" cy="879016"/>
                  </a:xfrm>
                </p:grpSpPr>
                <p:sp>
                  <p:nvSpPr>
                    <p:cNvPr id="88" name="TextBox 87"/>
                    <p:cNvSpPr txBox="1"/>
                    <p:nvPr/>
                  </p:nvSpPr>
                  <p:spPr>
                    <a:xfrm flipH="1">
                      <a:off x="7261409" y="5224259"/>
                      <a:ext cx="431199" cy="348835"/>
                    </a:xfrm>
                    <a:prstGeom prst="rect">
                      <a:avLst/>
                    </a:prstGeom>
                    <a:noFill/>
                  </p:spPr>
                  <p:txBody>
                    <a:bodyPr wrap="none" rtlCol="0" anchor="ctr">
                      <a:spAutoFit/>
                    </a:bodyPr>
                    <a:lstStyle/>
                    <a:p>
                      <a:pPr algn="ctr"/>
                      <a:r>
                        <a:rPr lang="en-US" sz="1500" b="1" i="1" dirty="0">
                          <a:solidFill>
                            <a:srgbClr val="2B80C0"/>
                          </a:solidFill>
                          <a:latin typeface="Arial" panose="020B0604020202020204" pitchFamily="34" charset="0"/>
                          <a:cs typeface="Arial" panose="020B0604020202020204" pitchFamily="34" charset="0"/>
                        </a:rPr>
                        <a:t>04</a:t>
                      </a:r>
                    </a:p>
                  </p:txBody>
                </p:sp>
                <p:grpSp>
                  <p:nvGrpSpPr>
                    <p:cNvPr id="89" name="Group 88"/>
                    <p:cNvGrpSpPr/>
                    <p:nvPr/>
                  </p:nvGrpSpPr>
                  <p:grpSpPr>
                    <a:xfrm>
                      <a:off x="6560045" y="4694078"/>
                      <a:ext cx="656143" cy="834555"/>
                      <a:chOff x="6560045" y="4694078"/>
                      <a:chExt cx="656143" cy="834555"/>
                    </a:xfrm>
                  </p:grpSpPr>
                  <p:sp>
                    <p:nvSpPr>
                      <p:cNvPr id="90" name="TextBox 89"/>
                      <p:cNvSpPr txBox="1"/>
                      <p:nvPr/>
                    </p:nvSpPr>
                    <p:spPr>
                      <a:xfrm>
                        <a:off x="6560045" y="5204714"/>
                        <a:ext cx="656143" cy="323919"/>
                      </a:xfrm>
                      <a:prstGeom prst="rect">
                        <a:avLst/>
                      </a:prstGeom>
                      <a:noFill/>
                    </p:spPr>
                    <p:txBody>
                      <a:bodyPr wrap="none" rtlCol="0" anchor="ctr">
                        <a:spAutoFit/>
                      </a:bodyPr>
                      <a:lstStyle/>
                      <a:p>
                        <a:pPr algn="ctr"/>
                        <a:r>
                          <a:rPr lang="en-IN"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a:t>
                        </a:r>
                      </a:p>
                    </p:txBody>
                  </p:sp>
                  <p:sp>
                    <p:nvSpPr>
                      <p:cNvPr id="91" name="Freeform 126"/>
                      <p:cNvSpPr>
                        <a:spLocks noEditPoints="1"/>
                      </p:cNvSpPr>
                      <p:nvPr/>
                    </p:nvSpPr>
                    <p:spPr bwMode="auto">
                      <a:xfrm>
                        <a:off x="6668963" y="4694078"/>
                        <a:ext cx="438304" cy="437196"/>
                      </a:xfrm>
                      <a:custGeom>
                        <a:avLst/>
                        <a:gdLst>
                          <a:gd name="T0" fmla="*/ 825 w 3350"/>
                          <a:gd name="T1" fmla="*/ 3150 h 3350"/>
                          <a:gd name="T2" fmla="*/ 3000 w 3350"/>
                          <a:gd name="T3" fmla="*/ 1000 h 3350"/>
                          <a:gd name="T4" fmla="*/ 2337 w 3350"/>
                          <a:gd name="T5" fmla="*/ 350 h 3350"/>
                          <a:gd name="T6" fmla="*/ 187 w 3350"/>
                          <a:gd name="T7" fmla="*/ 2525 h 3350"/>
                          <a:gd name="T8" fmla="*/ 0 w 3350"/>
                          <a:gd name="T9" fmla="*/ 3350 h 3350"/>
                          <a:gd name="T10" fmla="*/ 825 w 3350"/>
                          <a:gd name="T11" fmla="*/ 3150 h 3350"/>
                          <a:gd name="T12" fmla="*/ 2637 w 3350"/>
                          <a:gd name="T13" fmla="*/ 1150 h 3350"/>
                          <a:gd name="T14" fmla="*/ 2512 w 3350"/>
                          <a:gd name="T15" fmla="*/ 1275 h 3350"/>
                          <a:gd name="T16" fmla="*/ 2062 w 3350"/>
                          <a:gd name="T17" fmla="*/ 825 h 3350"/>
                          <a:gd name="T18" fmla="*/ 2187 w 3350"/>
                          <a:gd name="T19" fmla="*/ 700 h 3350"/>
                          <a:gd name="T20" fmla="*/ 2637 w 3350"/>
                          <a:gd name="T21" fmla="*/ 1150 h 3350"/>
                          <a:gd name="T22" fmla="*/ 962 w 3350"/>
                          <a:gd name="T23" fmla="*/ 2825 h 3350"/>
                          <a:gd name="T24" fmla="*/ 875 w 3350"/>
                          <a:gd name="T25" fmla="*/ 2925 h 3350"/>
                          <a:gd name="T26" fmla="*/ 425 w 3350"/>
                          <a:gd name="T27" fmla="*/ 2475 h 3350"/>
                          <a:gd name="T28" fmla="*/ 512 w 3350"/>
                          <a:gd name="T29" fmla="*/ 2375 h 3350"/>
                          <a:gd name="T30" fmla="*/ 962 w 3350"/>
                          <a:gd name="T31" fmla="*/ 2825 h 3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0" h="3350">
                            <a:moveTo>
                              <a:pt x="825" y="3150"/>
                            </a:moveTo>
                            <a:lnTo>
                              <a:pt x="3000" y="1000"/>
                            </a:lnTo>
                            <a:cubicBezTo>
                              <a:pt x="3350" y="650"/>
                              <a:pt x="2687" y="0"/>
                              <a:pt x="2337" y="350"/>
                            </a:cubicBezTo>
                            <a:lnTo>
                              <a:pt x="187" y="2525"/>
                            </a:lnTo>
                            <a:lnTo>
                              <a:pt x="0" y="3350"/>
                            </a:lnTo>
                            <a:lnTo>
                              <a:pt x="825" y="3150"/>
                            </a:lnTo>
                            <a:close/>
                            <a:moveTo>
                              <a:pt x="2637" y="1150"/>
                            </a:moveTo>
                            <a:lnTo>
                              <a:pt x="2512" y="1275"/>
                            </a:lnTo>
                            <a:lnTo>
                              <a:pt x="2062" y="825"/>
                            </a:lnTo>
                            <a:lnTo>
                              <a:pt x="2187" y="700"/>
                            </a:lnTo>
                            <a:lnTo>
                              <a:pt x="2637" y="1150"/>
                            </a:lnTo>
                            <a:close/>
                            <a:moveTo>
                              <a:pt x="962" y="2825"/>
                            </a:moveTo>
                            <a:lnTo>
                              <a:pt x="875" y="2925"/>
                            </a:lnTo>
                            <a:lnTo>
                              <a:pt x="425" y="2475"/>
                            </a:lnTo>
                            <a:lnTo>
                              <a:pt x="512" y="2375"/>
                            </a:lnTo>
                            <a:lnTo>
                              <a:pt x="962" y="2825"/>
                            </a:lnTo>
                            <a:close/>
                          </a:path>
                        </a:pathLst>
                      </a:custGeom>
                      <a:solidFill>
                        <a:schemeClr val="bg1"/>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latin typeface="Arial" panose="020B0604020202020204" pitchFamily="34" charset="0"/>
                          <a:cs typeface="Arial" panose="020B0604020202020204" pitchFamily="34" charset="0"/>
                        </a:endParaRPr>
                      </a:p>
                    </p:txBody>
                  </p:sp>
                </p:grpSp>
              </p:grpSp>
            </p:grpSp>
            <p:grpSp>
              <p:nvGrpSpPr>
                <p:cNvPr id="71" name="Group 70"/>
                <p:cNvGrpSpPr/>
                <p:nvPr/>
              </p:nvGrpSpPr>
              <p:grpSpPr>
                <a:xfrm>
                  <a:off x="4299980" y="5415331"/>
                  <a:ext cx="1891571" cy="1264365"/>
                  <a:chOff x="4299980" y="5415331"/>
                  <a:chExt cx="1891571" cy="1264365"/>
                </a:xfrm>
              </p:grpSpPr>
              <p:grpSp>
                <p:nvGrpSpPr>
                  <p:cNvPr id="72" name="Group 71"/>
                  <p:cNvGrpSpPr/>
                  <p:nvPr/>
                </p:nvGrpSpPr>
                <p:grpSpPr>
                  <a:xfrm>
                    <a:off x="4299980" y="5415331"/>
                    <a:ext cx="1891571" cy="1264365"/>
                    <a:chOff x="3893344" y="285750"/>
                    <a:chExt cx="2393701" cy="1600000"/>
                  </a:xfrm>
                </p:grpSpPr>
                <p:grpSp>
                  <p:nvGrpSpPr>
                    <p:cNvPr id="78" name="Group 77"/>
                    <p:cNvGrpSpPr/>
                    <p:nvPr/>
                  </p:nvGrpSpPr>
                  <p:grpSpPr>
                    <a:xfrm>
                      <a:off x="5518150" y="867691"/>
                      <a:ext cx="768895" cy="436118"/>
                      <a:chOff x="5518150" y="880491"/>
                      <a:chExt cx="768895" cy="436118"/>
                    </a:xfrm>
                  </p:grpSpPr>
                  <p:grpSp>
                    <p:nvGrpSpPr>
                      <p:cNvPr id="82" name="Group 81"/>
                      <p:cNvGrpSpPr/>
                      <p:nvPr/>
                    </p:nvGrpSpPr>
                    <p:grpSpPr>
                      <a:xfrm>
                        <a:off x="5850927" y="880491"/>
                        <a:ext cx="436118" cy="436118"/>
                        <a:chOff x="5850927" y="880491"/>
                        <a:chExt cx="436118" cy="436118"/>
                      </a:xfrm>
                    </p:grpSpPr>
                    <p:sp>
                      <p:nvSpPr>
                        <p:cNvPr id="84" name="Oval 83"/>
                        <p:cNvSpPr/>
                        <p:nvPr/>
                      </p:nvSpPr>
                      <p:spPr>
                        <a:xfrm>
                          <a:off x="5850927" y="880491"/>
                          <a:ext cx="436118" cy="436118"/>
                        </a:xfrm>
                        <a:prstGeom prst="ellipse">
                          <a:avLst/>
                        </a:prstGeom>
                        <a:solidFill>
                          <a:srgbClr val="8B0A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85" name="Oval 84"/>
                        <p:cNvSpPr/>
                        <p:nvPr/>
                      </p:nvSpPr>
                      <p:spPr>
                        <a:xfrm>
                          <a:off x="5917711" y="947275"/>
                          <a:ext cx="302551" cy="30255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sp>
                    <p:nvSpPr>
                      <p:cNvPr id="83" name="Rectangle 82"/>
                      <p:cNvSpPr/>
                      <p:nvPr/>
                    </p:nvSpPr>
                    <p:spPr>
                      <a:xfrm>
                        <a:off x="5518150" y="1024731"/>
                        <a:ext cx="355600" cy="147638"/>
                      </a:xfrm>
                      <a:prstGeom prst="rect">
                        <a:avLst/>
                      </a:prstGeom>
                      <a:solidFill>
                        <a:srgbClr val="8B0A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nvGrpSpPr>
                    <p:cNvPr id="79" name="Group 78"/>
                    <p:cNvGrpSpPr/>
                    <p:nvPr/>
                  </p:nvGrpSpPr>
                  <p:grpSpPr>
                    <a:xfrm>
                      <a:off x="3893344" y="285750"/>
                      <a:ext cx="1631156" cy="1600000"/>
                      <a:chOff x="3893344" y="285750"/>
                      <a:chExt cx="1631156" cy="1600000"/>
                    </a:xfrm>
                  </p:grpSpPr>
                  <p:sp>
                    <p:nvSpPr>
                      <p:cNvPr id="80" name="Rounded Rectangle 79"/>
                      <p:cNvSpPr/>
                      <p:nvPr/>
                    </p:nvSpPr>
                    <p:spPr>
                      <a:xfrm>
                        <a:off x="3898900" y="285750"/>
                        <a:ext cx="1625600" cy="1600000"/>
                      </a:xfrm>
                      <a:prstGeom prst="roundRect">
                        <a:avLst>
                          <a:gd name="adj" fmla="val 13911"/>
                        </a:avLst>
                      </a:prstGeom>
                      <a:solidFill>
                        <a:srgbClr val="8B0A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sp>
                    <p:nvSpPr>
                      <p:cNvPr id="81" name="Round Single Corner Rectangle 80"/>
                      <p:cNvSpPr/>
                      <p:nvPr/>
                    </p:nvSpPr>
                    <p:spPr>
                      <a:xfrm flipH="1">
                        <a:off x="3893344" y="285750"/>
                        <a:ext cx="646901" cy="555789"/>
                      </a:xfrm>
                      <a:prstGeom prst="round1Rect">
                        <a:avLst>
                          <a:gd name="adj" fmla="val 2788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grpSp>
                <p:nvGrpSpPr>
                  <p:cNvPr id="73" name="Group 72"/>
                  <p:cNvGrpSpPr/>
                  <p:nvPr/>
                </p:nvGrpSpPr>
                <p:grpSpPr>
                  <a:xfrm>
                    <a:off x="4339981" y="5434876"/>
                    <a:ext cx="1058708" cy="1136794"/>
                    <a:chOff x="4339981" y="5434876"/>
                    <a:chExt cx="1058708" cy="1136794"/>
                  </a:xfrm>
                </p:grpSpPr>
                <p:sp>
                  <p:nvSpPr>
                    <p:cNvPr id="74" name="TextBox 73"/>
                    <p:cNvSpPr txBox="1"/>
                    <p:nvPr/>
                  </p:nvSpPr>
                  <p:spPr>
                    <a:xfrm flipH="1">
                      <a:off x="4339981" y="5434876"/>
                      <a:ext cx="431199" cy="348835"/>
                    </a:xfrm>
                    <a:prstGeom prst="rect">
                      <a:avLst/>
                    </a:prstGeom>
                    <a:noFill/>
                  </p:spPr>
                  <p:txBody>
                    <a:bodyPr wrap="none" rtlCol="0" anchor="ctr">
                      <a:spAutoFit/>
                    </a:bodyPr>
                    <a:lstStyle/>
                    <a:p>
                      <a:pPr algn="ctr"/>
                      <a:r>
                        <a:rPr lang="en-US" sz="1500" b="1" i="1" dirty="0">
                          <a:solidFill>
                            <a:srgbClr val="8B0A33"/>
                          </a:solidFill>
                          <a:latin typeface="Arial" panose="020B0604020202020204" pitchFamily="34" charset="0"/>
                          <a:cs typeface="Arial" panose="020B0604020202020204" pitchFamily="34" charset="0"/>
                        </a:rPr>
                        <a:t>05</a:t>
                      </a:r>
                    </a:p>
                  </p:txBody>
                </p:sp>
                <p:grpSp>
                  <p:nvGrpSpPr>
                    <p:cNvPr id="75" name="Group 74"/>
                    <p:cNvGrpSpPr/>
                    <p:nvPr/>
                  </p:nvGrpSpPr>
                  <p:grpSpPr>
                    <a:xfrm>
                      <a:off x="4742546" y="5793335"/>
                      <a:ext cx="656143" cy="778335"/>
                      <a:chOff x="4742546" y="5793335"/>
                      <a:chExt cx="656143" cy="778335"/>
                    </a:xfrm>
                  </p:grpSpPr>
                  <p:sp>
                    <p:nvSpPr>
                      <p:cNvPr id="76" name="TextBox 75"/>
                      <p:cNvSpPr txBox="1"/>
                      <p:nvPr/>
                    </p:nvSpPr>
                    <p:spPr>
                      <a:xfrm>
                        <a:off x="4742546" y="6247751"/>
                        <a:ext cx="656143" cy="323919"/>
                      </a:xfrm>
                      <a:prstGeom prst="rect">
                        <a:avLst/>
                      </a:prstGeom>
                      <a:noFill/>
                    </p:spPr>
                    <p:txBody>
                      <a:bodyPr wrap="none" rtlCol="0" anchor="ctr">
                        <a:spAutoFit/>
                      </a:bodyPr>
                      <a:lstStyle/>
                      <a:p>
                        <a:pPr algn="ctr"/>
                        <a:r>
                          <a:rPr lang="en-IN"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a:t>
                        </a:r>
                      </a:p>
                    </p:txBody>
                  </p:sp>
                  <p:sp>
                    <p:nvSpPr>
                      <p:cNvPr id="77" name="Freeform 165"/>
                      <p:cNvSpPr>
                        <a:spLocks noEditPoints="1"/>
                      </p:cNvSpPr>
                      <p:nvPr/>
                    </p:nvSpPr>
                    <p:spPr bwMode="auto">
                      <a:xfrm>
                        <a:off x="4883456" y="5793335"/>
                        <a:ext cx="374324" cy="353762"/>
                      </a:xfrm>
                      <a:custGeom>
                        <a:avLst/>
                        <a:gdLst>
                          <a:gd name="T0" fmla="*/ 775 w 925"/>
                          <a:gd name="T1" fmla="*/ 0 h 876"/>
                          <a:gd name="T2" fmla="*/ 775 w 925"/>
                          <a:gd name="T3" fmla="*/ 788 h 876"/>
                          <a:gd name="T4" fmla="*/ 862 w 925"/>
                          <a:gd name="T5" fmla="*/ 876 h 876"/>
                          <a:gd name="T6" fmla="*/ 87 w 925"/>
                          <a:gd name="T7" fmla="*/ 876 h 876"/>
                          <a:gd name="T8" fmla="*/ 0 w 925"/>
                          <a:gd name="T9" fmla="*/ 788 h 876"/>
                          <a:gd name="T10" fmla="*/ 0 w 925"/>
                          <a:gd name="T11" fmla="*/ 0 h 876"/>
                          <a:gd name="T12" fmla="*/ 775 w 925"/>
                          <a:gd name="T13" fmla="*/ 0 h 876"/>
                          <a:gd name="T14" fmla="*/ 650 w 925"/>
                          <a:gd name="T15" fmla="*/ 125 h 876"/>
                          <a:gd name="T16" fmla="*/ 400 w 925"/>
                          <a:gd name="T17" fmla="*/ 125 h 876"/>
                          <a:gd name="T18" fmla="*/ 400 w 925"/>
                          <a:gd name="T19" fmla="*/ 300 h 876"/>
                          <a:gd name="T20" fmla="*/ 650 w 925"/>
                          <a:gd name="T21" fmla="*/ 300 h 876"/>
                          <a:gd name="T22" fmla="*/ 650 w 925"/>
                          <a:gd name="T23" fmla="*/ 125 h 876"/>
                          <a:gd name="T24" fmla="*/ 300 w 925"/>
                          <a:gd name="T25" fmla="*/ 125 h 876"/>
                          <a:gd name="T26" fmla="*/ 125 w 925"/>
                          <a:gd name="T27" fmla="*/ 125 h 876"/>
                          <a:gd name="T28" fmla="*/ 100 w 925"/>
                          <a:gd name="T29" fmla="*/ 150 h 876"/>
                          <a:gd name="T30" fmla="*/ 125 w 925"/>
                          <a:gd name="T31" fmla="*/ 175 h 876"/>
                          <a:gd name="T32" fmla="*/ 300 w 925"/>
                          <a:gd name="T33" fmla="*/ 175 h 876"/>
                          <a:gd name="T34" fmla="*/ 325 w 925"/>
                          <a:gd name="T35" fmla="*/ 150 h 876"/>
                          <a:gd name="T36" fmla="*/ 300 w 925"/>
                          <a:gd name="T37" fmla="*/ 125 h 876"/>
                          <a:gd name="T38" fmla="*/ 925 w 925"/>
                          <a:gd name="T39" fmla="*/ 300 h 876"/>
                          <a:gd name="T40" fmla="*/ 925 w 925"/>
                          <a:gd name="T41" fmla="*/ 788 h 876"/>
                          <a:gd name="T42" fmla="*/ 862 w 925"/>
                          <a:gd name="T43" fmla="*/ 851 h 876"/>
                          <a:gd name="T44" fmla="*/ 800 w 925"/>
                          <a:gd name="T45" fmla="*/ 788 h 876"/>
                          <a:gd name="T46" fmla="*/ 800 w 925"/>
                          <a:gd name="T47" fmla="*/ 300 h 876"/>
                          <a:gd name="T48" fmla="*/ 925 w 925"/>
                          <a:gd name="T49" fmla="*/ 300 h 876"/>
                          <a:gd name="T50" fmla="*/ 300 w 925"/>
                          <a:gd name="T51" fmla="*/ 250 h 876"/>
                          <a:gd name="T52" fmla="*/ 125 w 925"/>
                          <a:gd name="T53" fmla="*/ 250 h 876"/>
                          <a:gd name="T54" fmla="*/ 100 w 925"/>
                          <a:gd name="T55" fmla="*/ 275 h 876"/>
                          <a:gd name="T56" fmla="*/ 125 w 925"/>
                          <a:gd name="T57" fmla="*/ 300 h 876"/>
                          <a:gd name="T58" fmla="*/ 300 w 925"/>
                          <a:gd name="T59" fmla="*/ 300 h 876"/>
                          <a:gd name="T60" fmla="*/ 325 w 925"/>
                          <a:gd name="T61" fmla="*/ 275 h 876"/>
                          <a:gd name="T62" fmla="*/ 300 w 925"/>
                          <a:gd name="T63" fmla="*/ 250 h 876"/>
                          <a:gd name="T64" fmla="*/ 650 w 925"/>
                          <a:gd name="T65" fmla="*/ 401 h 876"/>
                          <a:gd name="T66" fmla="*/ 125 w 925"/>
                          <a:gd name="T67" fmla="*/ 401 h 876"/>
                          <a:gd name="T68" fmla="*/ 100 w 925"/>
                          <a:gd name="T69" fmla="*/ 426 h 876"/>
                          <a:gd name="T70" fmla="*/ 125 w 925"/>
                          <a:gd name="T71" fmla="*/ 451 h 876"/>
                          <a:gd name="T72" fmla="*/ 650 w 925"/>
                          <a:gd name="T73" fmla="*/ 451 h 876"/>
                          <a:gd name="T74" fmla="*/ 675 w 925"/>
                          <a:gd name="T75" fmla="*/ 426 h 876"/>
                          <a:gd name="T76" fmla="*/ 650 w 925"/>
                          <a:gd name="T77" fmla="*/ 401 h 876"/>
                          <a:gd name="T78" fmla="*/ 650 w 925"/>
                          <a:gd name="T79" fmla="*/ 538 h 876"/>
                          <a:gd name="T80" fmla="*/ 125 w 925"/>
                          <a:gd name="T81" fmla="*/ 538 h 876"/>
                          <a:gd name="T82" fmla="*/ 100 w 925"/>
                          <a:gd name="T83" fmla="*/ 563 h 876"/>
                          <a:gd name="T84" fmla="*/ 125 w 925"/>
                          <a:gd name="T85" fmla="*/ 588 h 876"/>
                          <a:gd name="T86" fmla="*/ 650 w 925"/>
                          <a:gd name="T87" fmla="*/ 588 h 876"/>
                          <a:gd name="T88" fmla="*/ 675 w 925"/>
                          <a:gd name="T89" fmla="*/ 563 h 876"/>
                          <a:gd name="T90" fmla="*/ 650 w 925"/>
                          <a:gd name="T91" fmla="*/ 538 h 876"/>
                          <a:gd name="T92" fmla="*/ 650 w 925"/>
                          <a:gd name="T93" fmla="*/ 676 h 876"/>
                          <a:gd name="T94" fmla="*/ 125 w 925"/>
                          <a:gd name="T95" fmla="*/ 676 h 876"/>
                          <a:gd name="T96" fmla="*/ 100 w 925"/>
                          <a:gd name="T97" fmla="*/ 701 h 876"/>
                          <a:gd name="T98" fmla="*/ 125 w 925"/>
                          <a:gd name="T99" fmla="*/ 726 h 876"/>
                          <a:gd name="T100" fmla="*/ 650 w 925"/>
                          <a:gd name="T101" fmla="*/ 726 h 876"/>
                          <a:gd name="T102" fmla="*/ 675 w 925"/>
                          <a:gd name="T103" fmla="*/ 701 h 876"/>
                          <a:gd name="T104" fmla="*/ 650 w 925"/>
                          <a:gd name="T105" fmla="*/ 67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5" h="876">
                            <a:moveTo>
                              <a:pt x="775" y="0"/>
                            </a:moveTo>
                            <a:lnTo>
                              <a:pt x="775" y="788"/>
                            </a:lnTo>
                            <a:cubicBezTo>
                              <a:pt x="775" y="836"/>
                              <a:pt x="814" y="876"/>
                              <a:pt x="862" y="876"/>
                            </a:cubicBezTo>
                            <a:lnTo>
                              <a:pt x="87" y="876"/>
                            </a:lnTo>
                            <a:cubicBezTo>
                              <a:pt x="39" y="876"/>
                              <a:pt x="0" y="836"/>
                              <a:pt x="0" y="788"/>
                            </a:cubicBezTo>
                            <a:lnTo>
                              <a:pt x="0" y="0"/>
                            </a:lnTo>
                            <a:lnTo>
                              <a:pt x="775" y="0"/>
                            </a:lnTo>
                            <a:close/>
                            <a:moveTo>
                              <a:pt x="650" y="125"/>
                            </a:moveTo>
                            <a:lnTo>
                              <a:pt x="400" y="125"/>
                            </a:lnTo>
                            <a:lnTo>
                              <a:pt x="400" y="300"/>
                            </a:lnTo>
                            <a:lnTo>
                              <a:pt x="650" y="300"/>
                            </a:lnTo>
                            <a:lnTo>
                              <a:pt x="650" y="125"/>
                            </a:lnTo>
                            <a:close/>
                            <a:moveTo>
                              <a:pt x="300" y="125"/>
                            </a:moveTo>
                            <a:lnTo>
                              <a:pt x="125" y="125"/>
                            </a:lnTo>
                            <a:cubicBezTo>
                              <a:pt x="111" y="125"/>
                              <a:pt x="100" y="137"/>
                              <a:pt x="100" y="150"/>
                            </a:cubicBezTo>
                            <a:cubicBezTo>
                              <a:pt x="100" y="164"/>
                              <a:pt x="111" y="175"/>
                              <a:pt x="125" y="175"/>
                            </a:cubicBezTo>
                            <a:lnTo>
                              <a:pt x="300" y="175"/>
                            </a:lnTo>
                            <a:cubicBezTo>
                              <a:pt x="313" y="175"/>
                              <a:pt x="325" y="164"/>
                              <a:pt x="325" y="150"/>
                            </a:cubicBezTo>
                            <a:cubicBezTo>
                              <a:pt x="325" y="137"/>
                              <a:pt x="313" y="125"/>
                              <a:pt x="300" y="125"/>
                            </a:cubicBezTo>
                            <a:close/>
                            <a:moveTo>
                              <a:pt x="925" y="300"/>
                            </a:moveTo>
                            <a:lnTo>
                              <a:pt x="925" y="788"/>
                            </a:lnTo>
                            <a:cubicBezTo>
                              <a:pt x="925" y="823"/>
                              <a:pt x="897" y="851"/>
                              <a:pt x="862" y="851"/>
                            </a:cubicBezTo>
                            <a:cubicBezTo>
                              <a:pt x="827" y="851"/>
                              <a:pt x="800" y="823"/>
                              <a:pt x="800" y="788"/>
                            </a:cubicBezTo>
                            <a:lnTo>
                              <a:pt x="800" y="300"/>
                            </a:lnTo>
                            <a:lnTo>
                              <a:pt x="925" y="300"/>
                            </a:lnTo>
                            <a:close/>
                            <a:moveTo>
                              <a:pt x="300" y="250"/>
                            </a:moveTo>
                            <a:lnTo>
                              <a:pt x="125" y="250"/>
                            </a:lnTo>
                            <a:cubicBezTo>
                              <a:pt x="111" y="250"/>
                              <a:pt x="100" y="262"/>
                              <a:pt x="100" y="275"/>
                            </a:cubicBezTo>
                            <a:cubicBezTo>
                              <a:pt x="100" y="289"/>
                              <a:pt x="111" y="300"/>
                              <a:pt x="125" y="300"/>
                            </a:cubicBezTo>
                            <a:lnTo>
                              <a:pt x="300" y="300"/>
                            </a:lnTo>
                            <a:cubicBezTo>
                              <a:pt x="313" y="300"/>
                              <a:pt x="325" y="289"/>
                              <a:pt x="325" y="275"/>
                            </a:cubicBezTo>
                            <a:cubicBezTo>
                              <a:pt x="325" y="262"/>
                              <a:pt x="313" y="250"/>
                              <a:pt x="300" y="250"/>
                            </a:cubicBezTo>
                            <a:close/>
                            <a:moveTo>
                              <a:pt x="650" y="401"/>
                            </a:moveTo>
                            <a:lnTo>
                              <a:pt x="125" y="401"/>
                            </a:lnTo>
                            <a:cubicBezTo>
                              <a:pt x="111" y="401"/>
                              <a:pt x="100" y="412"/>
                              <a:pt x="100" y="426"/>
                            </a:cubicBezTo>
                            <a:cubicBezTo>
                              <a:pt x="100" y="439"/>
                              <a:pt x="111" y="451"/>
                              <a:pt x="125" y="451"/>
                            </a:cubicBezTo>
                            <a:lnTo>
                              <a:pt x="650" y="451"/>
                            </a:lnTo>
                            <a:cubicBezTo>
                              <a:pt x="663" y="451"/>
                              <a:pt x="675" y="439"/>
                              <a:pt x="675" y="426"/>
                            </a:cubicBezTo>
                            <a:cubicBezTo>
                              <a:pt x="675" y="412"/>
                              <a:pt x="663" y="401"/>
                              <a:pt x="650" y="401"/>
                            </a:cubicBezTo>
                            <a:close/>
                            <a:moveTo>
                              <a:pt x="650" y="538"/>
                            </a:moveTo>
                            <a:lnTo>
                              <a:pt x="125" y="538"/>
                            </a:lnTo>
                            <a:cubicBezTo>
                              <a:pt x="111" y="538"/>
                              <a:pt x="100" y="549"/>
                              <a:pt x="100" y="563"/>
                            </a:cubicBezTo>
                            <a:cubicBezTo>
                              <a:pt x="100" y="577"/>
                              <a:pt x="111" y="588"/>
                              <a:pt x="125" y="588"/>
                            </a:cubicBezTo>
                            <a:lnTo>
                              <a:pt x="650" y="588"/>
                            </a:lnTo>
                            <a:cubicBezTo>
                              <a:pt x="663" y="588"/>
                              <a:pt x="675" y="577"/>
                              <a:pt x="675" y="563"/>
                            </a:cubicBezTo>
                            <a:cubicBezTo>
                              <a:pt x="675" y="549"/>
                              <a:pt x="663" y="538"/>
                              <a:pt x="650" y="538"/>
                            </a:cubicBezTo>
                            <a:close/>
                            <a:moveTo>
                              <a:pt x="650" y="676"/>
                            </a:moveTo>
                            <a:lnTo>
                              <a:pt x="125" y="676"/>
                            </a:lnTo>
                            <a:cubicBezTo>
                              <a:pt x="111" y="676"/>
                              <a:pt x="100" y="687"/>
                              <a:pt x="100" y="701"/>
                            </a:cubicBezTo>
                            <a:cubicBezTo>
                              <a:pt x="100" y="714"/>
                              <a:pt x="111" y="726"/>
                              <a:pt x="125" y="726"/>
                            </a:cubicBezTo>
                            <a:lnTo>
                              <a:pt x="650" y="726"/>
                            </a:lnTo>
                            <a:cubicBezTo>
                              <a:pt x="663" y="726"/>
                              <a:pt x="675" y="714"/>
                              <a:pt x="675" y="701"/>
                            </a:cubicBezTo>
                            <a:cubicBezTo>
                              <a:pt x="675" y="687"/>
                              <a:pt x="663" y="676"/>
                              <a:pt x="650" y="676"/>
                            </a:cubicBezTo>
                            <a:close/>
                          </a:path>
                        </a:pathLst>
                      </a:custGeom>
                      <a:solidFill>
                        <a:schemeClr val="bg1"/>
                      </a:solidFill>
                      <a:ln>
                        <a:noFill/>
                      </a:ln>
                    </p:spPr>
                    <p:txBody>
                      <a:bodyPr vert="horz" wrap="square" lIns="68580" tIns="34290" rIns="68580" bIns="34290" numCol="1" anchor="ctr" anchorCtr="0" compatLnSpc="1">
                        <a:prstTxWarp prst="textNoShape">
                          <a:avLst/>
                        </a:prstTxWarp>
                      </a:bodyPr>
                      <a:lstStyle/>
                      <a:p>
                        <a:endParaRPr lang="en-IN" sz="1350">
                          <a:latin typeface="Arial" panose="020B0604020202020204" pitchFamily="34" charset="0"/>
                          <a:cs typeface="Arial" panose="020B0604020202020204" pitchFamily="34" charset="0"/>
                        </a:endParaRPr>
                      </a:p>
                    </p:txBody>
                  </p:sp>
                </p:grpSp>
              </p:grpSp>
            </p:grpSp>
          </p:grpSp>
        </p:grpSp>
      </p:grpSp>
    </p:spTree>
    <p:extLst>
      <p:ext uri="{BB962C8B-B14F-4D97-AF65-F5344CB8AC3E}">
        <p14:creationId xmlns:p14="http://schemas.microsoft.com/office/powerpoint/2010/main" val="85490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Instructions To Edit This Slide</a:t>
            </a:r>
          </a:p>
          <a:p>
            <a:endParaRPr lang="en-US" dirty="0">
              <a:solidFill>
                <a:prstClr val="white">
                  <a:lumMod val="50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prstClr val="white">
                    <a:lumMod val="50000"/>
                  </a:prst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Tree>
    <p:extLst>
      <p:ext uri="{BB962C8B-B14F-4D97-AF65-F5344CB8AC3E}">
        <p14:creationId xmlns:p14="http://schemas.microsoft.com/office/powerpoint/2010/main" val="46992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Resize Any Shape And Edit Color</a:t>
            </a:r>
            <a:endParaRPr lang="en-US" sz="3600" b="1" i="1" u="sng" dirty="0">
              <a:solidFill>
                <a:prstClr val="black">
                  <a:lumMod val="65000"/>
                  <a:lumOff val="35000"/>
                </a:prstClr>
              </a:solidFill>
              <a:latin typeface="Arial" panose="020B0604020202020204" pitchFamily="34" charset="0"/>
              <a:cs typeface="Arial" panose="020B0604020202020204" pitchFamily="34" charset="0"/>
            </a:endParaRPr>
          </a:p>
          <a:p>
            <a:pPr algn="just"/>
            <a:endParaRPr lang="en-US" sz="1600" dirty="0">
              <a:solidFill>
                <a:prstClr val="white">
                  <a:lumMod val="65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85089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Use Your Own Icons In Any Slide</a:t>
            </a:r>
          </a:p>
          <a:p>
            <a:endParaRPr lang="en-US" sz="2400" dirty="0">
              <a:solidFill>
                <a:prstClr val="white">
                  <a:lumMod val="50000"/>
                </a:prstClr>
              </a:solidFill>
              <a:latin typeface="Arial" panose="020B0604020202020204" pitchFamily="34" charset="0"/>
              <a:cs typeface="Arial" panose="020B0604020202020204" pitchFamily="34" charset="0"/>
            </a:endParaRPr>
          </a:p>
          <a:p>
            <a:r>
              <a:rPr lang="en-US" sz="1600" dirty="0">
                <a:solidFill>
                  <a:prstClr val="white">
                    <a:lumMod val="50000"/>
                  </a:prst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prstClr val="white">
                    <a:lumMod val="50000"/>
                  </a:prst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prstClr val="white">
                  <a:lumMod val="50000"/>
                </a:prst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226529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Select From Thousands Of Editable Icons On Every Topic</a:t>
            </a:r>
          </a:p>
          <a:p>
            <a:endParaRPr lang="en-US" dirty="0">
              <a:solidFill>
                <a:prstClr val="white">
                  <a:lumMod val="50000"/>
                </a:prstClr>
              </a:solidFill>
              <a:latin typeface="Arial" pitchFamily="34" charset="0"/>
              <a:cs typeface="Arial" pitchFamily="34" charset="0"/>
            </a:endParaRPr>
          </a:p>
          <a:p>
            <a:r>
              <a:rPr lang="en-US" sz="1600" dirty="0">
                <a:solidFill>
                  <a:prstClr val="white">
                    <a:lumMod val="50000"/>
                  </a:prst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3799466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392</Words>
  <Application>Microsoft Office PowerPoint</Application>
  <PresentationFormat>On-screen Show (4:3)</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Franklin Gothic Demi Cond</vt:lpstr>
      <vt:lpstr>Office Theme</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node444</dc:creator>
  <cp:lastModifiedBy>slide34</cp:lastModifiedBy>
  <cp:revision>13</cp:revision>
  <dcterms:created xsi:type="dcterms:W3CDTF">2018-01-04T07:23:17Z</dcterms:created>
  <dcterms:modified xsi:type="dcterms:W3CDTF">2018-09-26T06:57:48Z</dcterms:modified>
</cp:coreProperties>
</file>