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37EB59-79D5-4839-99DC-282E495B155D}" type="doc">
      <dgm:prSet loTypeId="urn:microsoft.com/office/officeart/2005/8/layout/process4" loCatId="list" qsTypeId="urn:microsoft.com/office/officeart/2005/8/quickstyle/simple1" qsCatId="simple" csTypeId="urn:microsoft.com/office/officeart/2005/8/colors/accent1_2" csCatId="accent1" phldr="0"/>
      <dgm:spPr/>
      <dgm:t>
        <a:bodyPr/>
        <a:lstStyle/>
        <a:p>
          <a:endParaRPr lang="en-US"/>
        </a:p>
      </dgm:t>
    </dgm:pt>
    <dgm:pt modelId="{E6E528ED-E0D9-4872-B110-0784DFC49CDB}">
      <dgm:prSet phldrT="[Text]" phldr="1"/>
      <dgm:spPr/>
      <dgm:t>
        <a:bodyPr/>
        <a:lstStyle/>
        <a:p>
          <a:endParaRPr lang="en-US" dirty="0"/>
        </a:p>
      </dgm:t>
    </dgm:pt>
    <dgm:pt modelId="{994AC7D5-0B7C-437B-A932-9D2A109BD1C3}" type="parTrans" cxnId="{72E31FF9-E92F-4891-B9C2-108BBC354FAB}">
      <dgm:prSet/>
      <dgm:spPr/>
      <dgm:t>
        <a:bodyPr/>
        <a:lstStyle/>
        <a:p>
          <a:endParaRPr lang="en-US"/>
        </a:p>
      </dgm:t>
    </dgm:pt>
    <dgm:pt modelId="{F23B52E0-CE4F-4DC2-B0EE-6D5FEE8F3EDC}" type="sibTrans" cxnId="{72E31FF9-E92F-4891-B9C2-108BBC354FAB}">
      <dgm:prSet/>
      <dgm:spPr/>
      <dgm:t>
        <a:bodyPr/>
        <a:lstStyle/>
        <a:p>
          <a:endParaRPr lang="en-US"/>
        </a:p>
      </dgm:t>
    </dgm:pt>
    <dgm:pt modelId="{76702A9B-0A1E-4A21-82EA-0FD320FE7412}">
      <dgm:prSet phldrT="[Text]" phldr="1"/>
      <dgm:spPr/>
      <dgm:t>
        <a:bodyPr/>
        <a:lstStyle/>
        <a:p>
          <a:endParaRPr lang="en-US" dirty="0"/>
        </a:p>
      </dgm:t>
    </dgm:pt>
    <dgm:pt modelId="{EE7957E1-3FB8-49B7-9F61-531796FBE8FD}" type="parTrans" cxnId="{1C2D91B4-DB50-42CC-B2EE-A6449460E30D}">
      <dgm:prSet/>
      <dgm:spPr/>
      <dgm:t>
        <a:bodyPr/>
        <a:lstStyle/>
        <a:p>
          <a:endParaRPr lang="en-US"/>
        </a:p>
      </dgm:t>
    </dgm:pt>
    <dgm:pt modelId="{4157D34C-C34A-4B0E-9D7E-3AEC4A1EBD12}" type="sibTrans" cxnId="{1C2D91B4-DB50-42CC-B2EE-A6449460E30D}">
      <dgm:prSet/>
      <dgm:spPr/>
      <dgm:t>
        <a:bodyPr/>
        <a:lstStyle/>
        <a:p>
          <a:endParaRPr lang="en-US"/>
        </a:p>
      </dgm:t>
    </dgm:pt>
    <dgm:pt modelId="{98BB2B79-DE82-4DD8-84CA-CFC508E6AC26}">
      <dgm:prSet phldrT="[Text]" phldr="1"/>
      <dgm:spPr/>
      <dgm:t>
        <a:bodyPr/>
        <a:lstStyle/>
        <a:p>
          <a:endParaRPr lang="en-US" dirty="0"/>
        </a:p>
      </dgm:t>
    </dgm:pt>
    <dgm:pt modelId="{4C173170-55D2-4B1F-90D2-941920D33516}" type="parTrans" cxnId="{8CE73898-1DA4-47CC-AB51-F31B092F4FD9}">
      <dgm:prSet/>
      <dgm:spPr/>
      <dgm:t>
        <a:bodyPr/>
        <a:lstStyle/>
        <a:p>
          <a:endParaRPr lang="en-US"/>
        </a:p>
      </dgm:t>
    </dgm:pt>
    <dgm:pt modelId="{F66FA7EE-DC80-4A4B-A9E8-05F3299298ED}" type="sibTrans" cxnId="{8CE73898-1DA4-47CC-AB51-F31B092F4FD9}">
      <dgm:prSet/>
      <dgm:spPr/>
      <dgm:t>
        <a:bodyPr/>
        <a:lstStyle/>
        <a:p>
          <a:endParaRPr lang="en-US"/>
        </a:p>
      </dgm:t>
    </dgm:pt>
    <dgm:pt modelId="{412D1E23-CB64-4EC8-867D-21393EC6C237}">
      <dgm:prSet phldrT="[Text]" phldr="1"/>
      <dgm:spPr/>
      <dgm:t>
        <a:bodyPr/>
        <a:lstStyle/>
        <a:p>
          <a:endParaRPr lang="en-US" dirty="0"/>
        </a:p>
      </dgm:t>
    </dgm:pt>
    <dgm:pt modelId="{48941A62-6C2F-47CF-AB97-2CE8F6BED0AC}" type="parTrans" cxnId="{3EDA9802-7974-47F8-861C-30C2B81BCC4F}">
      <dgm:prSet/>
      <dgm:spPr/>
      <dgm:t>
        <a:bodyPr/>
        <a:lstStyle/>
        <a:p>
          <a:endParaRPr lang="en-US"/>
        </a:p>
      </dgm:t>
    </dgm:pt>
    <dgm:pt modelId="{BF20C779-FEF4-42AB-94F7-D2C4D7274B9B}" type="sibTrans" cxnId="{3EDA9802-7974-47F8-861C-30C2B81BCC4F}">
      <dgm:prSet/>
      <dgm:spPr/>
      <dgm:t>
        <a:bodyPr/>
        <a:lstStyle/>
        <a:p>
          <a:endParaRPr lang="en-US"/>
        </a:p>
      </dgm:t>
    </dgm:pt>
    <dgm:pt modelId="{59078B98-910A-4FDD-A709-1B49755D338A}">
      <dgm:prSet phldrT="[Text]" phldr="1"/>
      <dgm:spPr/>
      <dgm:t>
        <a:bodyPr/>
        <a:lstStyle/>
        <a:p>
          <a:endParaRPr lang="en-US" dirty="0"/>
        </a:p>
      </dgm:t>
    </dgm:pt>
    <dgm:pt modelId="{E66A4683-794E-4BE9-A167-8B6ABB40D35D}" type="parTrans" cxnId="{D068E3CC-F6F3-4038-9B6C-C629E846B1F6}">
      <dgm:prSet/>
      <dgm:spPr/>
      <dgm:t>
        <a:bodyPr/>
        <a:lstStyle/>
        <a:p>
          <a:endParaRPr lang="en-US"/>
        </a:p>
      </dgm:t>
    </dgm:pt>
    <dgm:pt modelId="{D9E0E671-7371-4C89-AD5F-2F60B7CBCDBD}" type="sibTrans" cxnId="{D068E3CC-F6F3-4038-9B6C-C629E846B1F6}">
      <dgm:prSet/>
      <dgm:spPr/>
      <dgm:t>
        <a:bodyPr/>
        <a:lstStyle/>
        <a:p>
          <a:endParaRPr lang="en-US"/>
        </a:p>
      </dgm:t>
    </dgm:pt>
    <dgm:pt modelId="{EC6E8B24-C461-4932-8938-1D0B31F55C8A}">
      <dgm:prSet phldrT="[Text]" phldr="1"/>
      <dgm:spPr/>
      <dgm:t>
        <a:bodyPr/>
        <a:lstStyle/>
        <a:p>
          <a:endParaRPr lang="en-US" dirty="0"/>
        </a:p>
      </dgm:t>
    </dgm:pt>
    <dgm:pt modelId="{71DD10AA-9E05-4484-BE31-E8AD79F12F0B}" type="parTrans" cxnId="{69EE700F-831C-48F1-B43D-45EB17DF4D52}">
      <dgm:prSet/>
      <dgm:spPr/>
      <dgm:t>
        <a:bodyPr/>
        <a:lstStyle/>
        <a:p>
          <a:endParaRPr lang="en-US"/>
        </a:p>
      </dgm:t>
    </dgm:pt>
    <dgm:pt modelId="{31038D0F-C375-4432-BD2A-AFAEC1A01ACA}" type="sibTrans" cxnId="{69EE700F-831C-48F1-B43D-45EB17DF4D52}">
      <dgm:prSet/>
      <dgm:spPr/>
      <dgm:t>
        <a:bodyPr/>
        <a:lstStyle/>
        <a:p>
          <a:endParaRPr lang="en-US"/>
        </a:p>
      </dgm:t>
    </dgm:pt>
    <dgm:pt modelId="{C81DAC4B-5148-4F39-BC7C-6562FA76540C}">
      <dgm:prSet phldrT="[Text]" phldr="1"/>
      <dgm:spPr/>
      <dgm:t>
        <a:bodyPr/>
        <a:lstStyle/>
        <a:p>
          <a:endParaRPr lang="en-US" dirty="0"/>
        </a:p>
      </dgm:t>
    </dgm:pt>
    <dgm:pt modelId="{9CBD05E1-2282-4BB2-A7CE-049B33E65780}" type="parTrans" cxnId="{4855604A-2FF2-4518-9D19-C4FFA0B20FB7}">
      <dgm:prSet/>
      <dgm:spPr/>
      <dgm:t>
        <a:bodyPr/>
        <a:lstStyle/>
        <a:p>
          <a:endParaRPr lang="en-US"/>
        </a:p>
      </dgm:t>
    </dgm:pt>
    <dgm:pt modelId="{A4A8ABCE-058F-4C48-AB43-44F5E1952298}" type="sibTrans" cxnId="{4855604A-2FF2-4518-9D19-C4FFA0B20FB7}">
      <dgm:prSet/>
      <dgm:spPr/>
      <dgm:t>
        <a:bodyPr/>
        <a:lstStyle/>
        <a:p>
          <a:endParaRPr lang="en-US"/>
        </a:p>
      </dgm:t>
    </dgm:pt>
    <dgm:pt modelId="{D0E1C914-6012-4814-9DC4-BB6E0BCF1156}">
      <dgm:prSet phldrT="[Text]" phldr="1"/>
      <dgm:spPr/>
      <dgm:t>
        <a:bodyPr/>
        <a:lstStyle/>
        <a:p>
          <a:endParaRPr lang="en-US" dirty="0"/>
        </a:p>
      </dgm:t>
    </dgm:pt>
    <dgm:pt modelId="{6A755DE2-1DCE-45C3-9469-87159C873874}" type="parTrans" cxnId="{16E0B0B9-0F35-4FC9-A3B9-75229FB5DD28}">
      <dgm:prSet/>
      <dgm:spPr/>
      <dgm:t>
        <a:bodyPr/>
        <a:lstStyle/>
        <a:p>
          <a:endParaRPr lang="en-US"/>
        </a:p>
      </dgm:t>
    </dgm:pt>
    <dgm:pt modelId="{5BEEB581-051A-4981-8F05-7C33EEBF2E5D}" type="sibTrans" cxnId="{16E0B0B9-0F35-4FC9-A3B9-75229FB5DD28}">
      <dgm:prSet/>
      <dgm:spPr/>
      <dgm:t>
        <a:bodyPr/>
        <a:lstStyle/>
        <a:p>
          <a:endParaRPr lang="en-US"/>
        </a:p>
      </dgm:t>
    </dgm:pt>
    <dgm:pt modelId="{136F201C-8302-4526-A990-9377B6055C46}">
      <dgm:prSet phldrT="[Text]" phldr="1"/>
      <dgm:spPr/>
      <dgm:t>
        <a:bodyPr/>
        <a:lstStyle/>
        <a:p>
          <a:endParaRPr lang="en-US" dirty="0"/>
        </a:p>
      </dgm:t>
    </dgm:pt>
    <dgm:pt modelId="{04AF247A-A81D-4287-A7CB-9A95F5131D44}" type="parTrans" cxnId="{E2F08AA2-CDF8-472E-AB71-EE03D9E8C1A0}">
      <dgm:prSet/>
      <dgm:spPr/>
      <dgm:t>
        <a:bodyPr/>
        <a:lstStyle/>
        <a:p>
          <a:endParaRPr lang="en-US"/>
        </a:p>
      </dgm:t>
    </dgm:pt>
    <dgm:pt modelId="{016D58FB-C71D-4678-BF75-41EE91459C82}" type="sibTrans" cxnId="{E2F08AA2-CDF8-472E-AB71-EE03D9E8C1A0}">
      <dgm:prSet/>
      <dgm:spPr/>
      <dgm:t>
        <a:bodyPr/>
        <a:lstStyle/>
        <a:p>
          <a:endParaRPr lang="en-US"/>
        </a:p>
      </dgm:t>
    </dgm:pt>
    <dgm:pt modelId="{D4723225-AF3F-4614-BFFE-B0D0C64FB7BF}" type="pres">
      <dgm:prSet presAssocID="{C537EB59-79D5-4839-99DC-282E495B155D}" presName="Name0" presStyleCnt="0">
        <dgm:presLayoutVars>
          <dgm:dir/>
          <dgm:animLvl val="lvl"/>
          <dgm:resizeHandles val="exact"/>
        </dgm:presLayoutVars>
      </dgm:prSet>
      <dgm:spPr/>
    </dgm:pt>
    <dgm:pt modelId="{A12042BD-8201-409B-88E5-15C344BEA5B4}" type="pres">
      <dgm:prSet presAssocID="{C81DAC4B-5148-4F39-BC7C-6562FA76540C}" presName="boxAndChildren" presStyleCnt="0"/>
      <dgm:spPr/>
    </dgm:pt>
    <dgm:pt modelId="{246D0F03-1C2B-42E9-8EEA-408A566C112E}" type="pres">
      <dgm:prSet presAssocID="{C81DAC4B-5148-4F39-BC7C-6562FA76540C}" presName="parentTextBox" presStyleLbl="node1" presStyleIdx="0" presStyleCnt="3"/>
      <dgm:spPr/>
    </dgm:pt>
    <dgm:pt modelId="{D5F244D8-8521-4287-932F-DA886A4403E3}" type="pres">
      <dgm:prSet presAssocID="{C81DAC4B-5148-4F39-BC7C-6562FA76540C}" presName="entireBox" presStyleLbl="node1" presStyleIdx="0" presStyleCnt="3"/>
      <dgm:spPr/>
    </dgm:pt>
    <dgm:pt modelId="{2AD4EFE3-8D2B-44BE-B175-B1C4F119A30F}" type="pres">
      <dgm:prSet presAssocID="{C81DAC4B-5148-4F39-BC7C-6562FA76540C}" presName="descendantBox" presStyleCnt="0"/>
      <dgm:spPr/>
    </dgm:pt>
    <dgm:pt modelId="{581F73A0-9D55-4948-8593-D0D9252A2C73}" type="pres">
      <dgm:prSet presAssocID="{D0E1C914-6012-4814-9DC4-BB6E0BCF1156}" presName="childTextBox" presStyleLbl="fgAccFollowNode1" presStyleIdx="0" presStyleCnt="6">
        <dgm:presLayoutVars>
          <dgm:bulletEnabled val="1"/>
        </dgm:presLayoutVars>
      </dgm:prSet>
      <dgm:spPr/>
    </dgm:pt>
    <dgm:pt modelId="{44134F43-8500-441B-95FE-F3D52B47F25C}" type="pres">
      <dgm:prSet presAssocID="{136F201C-8302-4526-A990-9377B6055C46}" presName="childTextBox" presStyleLbl="fgAccFollowNode1" presStyleIdx="1" presStyleCnt="6">
        <dgm:presLayoutVars>
          <dgm:bulletEnabled val="1"/>
        </dgm:presLayoutVars>
      </dgm:prSet>
      <dgm:spPr/>
    </dgm:pt>
    <dgm:pt modelId="{4AE5E280-6A5E-40A3-A8D9-E3845CE250AA}" type="pres">
      <dgm:prSet presAssocID="{BF20C779-FEF4-42AB-94F7-D2C4D7274B9B}" presName="sp" presStyleCnt="0"/>
      <dgm:spPr/>
    </dgm:pt>
    <dgm:pt modelId="{82AA4FBB-546E-438F-8DBD-1C1670F66533}" type="pres">
      <dgm:prSet presAssocID="{412D1E23-CB64-4EC8-867D-21393EC6C237}" presName="arrowAndChildren" presStyleCnt="0"/>
      <dgm:spPr/>
    </dgm:pt>
    <dgm:pt modelId="{F6292BAC-1247-4053-AE23-B0F7B9D4F9EB}" type="pres">
      <dgm:prSet presAssocID="{412D1E23-CB64-4EC8-867D-21393EC6C237}" presName="parentTextArrow" presStyleLbl="node1" presStyleIdx="0" presStyleCnt="3"/>
      <dgm:spPr/>
    </dgm:pt>
    <dgm:pt modelId="{29F7A725-18D6-42B6-8F72-39CA34BC8B8C}" type="pres">
      <dgm:prSet presAssocID="{412D1E23-CB64-4EC8-867D-21393EC6C237}" presName="arrow" presStyleLbl="node1" presStyleIdx="1" presStyleCnt="3"/>
      <dgm:spPr/>
    </dgm:pt>
    <dgm:pt modelId="{41C17D79-B535-49EC-95B0-0772E24B122C}" type="pres">
      <dgm:prSet presAssocID="{412D1E23-CB64-4EC8-867D-21393EC6C237}" presName="descendantArrow" presStyleCnt="0"/>
      <dgm:spPr/>
    </dgm:pt>
    <dgm:pt modelId="{ADCBB13C-87E5-407B-BF8A-BD3EE7CA768E}" type="pres">
      <dgm:prSet presAssocID="{59078B98-910A-4FDD-A709-1B49755D338A}" presName="childTextArrow" presStyleLbl="fgAccFollowNode1" presStyleIdx="2" presStyleCnt="6">
        <dgm:presLayoutVars>
          <dgm:bulletEnabled val="1"/>
        </dgm:presLayoutVars>
      </dgm:prSet>
      <dgm:spPr/>
    </dgm:pt>
    <dgm:pt modelId="{2416FEEB-046F-40A1-A927-4F83D08B18D5}" type="pres">
      <dgm:prSet presAssocID="{EC6E8B24-C461-4932-8938-1D0B31F55C8A}" presName="childTextArrow" presStyleLbl="fgAccFollowNode1" presStyleIdx="3" presStyleCnt="6">
        <dgm:presLayoutVars>
          <dgm:bulletEnabled val="1"/>
        </dgm:presLayoutVars>
      </dgm:prSet>
      <dgm:spPr/>
    </dgm:pt>
    <dgm:pt modelId="{39A2CFD2-2807-49CB-8DDF-DE0311CE99B1}" type="pres">
      <dgm:prSet presAssocID="{F23B52E0-CE4F-4DC2-B0EE-6D5FEE8F3EDC}" presName="sp" presStyleCnt="0"/>
      <dgm:spPr/>
    </dgm:pt>
    <dgm:pt modelId="{DD8923C5-D583-468B-BA90-D25A50A66635}" type="pres">
      <dgm:prSet presAssocID="{E6E528ED-E0D9-4872-B110-0784DFC49CDB}" presName="arrowAndChildren" presStyleCnt="0"/>
      <dgm:spPr/>
    </dgm:pt>
    <dgm:pt modelId="{9095D475-034A-4404-B157-AEAD8B70041A}" type="pres">
      <dgm:prSet presAssocID="{E6E528ED-E0D9-4872-B110-0784DFC49CDB}" presName="parentTextArrow" presStyleLbl="node1" presStyleIdx="1" presStyleCnt="3"/>
      <dgm:spPr/>
    </dgm:pt>
    <dgm:pt modelId="{9DBA23EA-DEB1-428F-A59F-DBA933FAF74E}" type="pres">
      <dgm:prSet presAssocID="{E6E528ED-E0D9-4872-B110-0784DFC49CDB}" presName="arrow" presStyleLbl="node1" presStyleIdx="2" presStyleCnt="3" custLinFactNeighborY="4888"/>
      <dgm:spPr/>
    </dgm:pt>
    <dgm:pt modelId="{60129E10-9A31-45E4-BE4C-FBC832D85E38}" type="pres">
      <dgm:prSet presAssocID="{E6E528ED-E0D9-4872-B110-0784DFC49CDB}" presName="descendantArrow" presStyleCnt="0"/>
      <dgm:spPr/>
    </dgm:pt>
    <dgm:pt modelId="{5E1DFC1A-FF35-40CD-B828-24266AF50E57}" type="pres">
      <dgm:prSet presAssocID="{76702A9B-0A1E-4A21-82EA-0FD320FE7412}" presName="childTextArrow" presStyleLbl="fgAccFollowNode1" presStyleIdx="4" presStyleCnt="6">
        <dgm:presLayoutVars>
          <dgm:bulletEnabled val="1"/>
        </dgm:presLayoutVars>
      </dgm:prSet>
      <dgm:spPr/>
    </dgm:pt>
    <dgm:pt modelId="{5384D314-8732-438E-A036-A6583E3A79A1}" type="pres">
      <dgm:prSet presAssocID="{98BB2B79-DE82-4DD8-84CA-CFC508E6AC26}" presName="childTextArrow" presStyleLbl="fgAccFollowNode1" presStyleIdx="5" presStyleCnt="6">
        <dgm:presLayoutVars>
          <dgm:bulletEnabled val="1"/>
        </dgm:presLayoutVars>
      </dgm:prSet>
      <dgm:spPr/>
    </dgm:pt>
  </dgm:ptLst>
  <dgm:cxnLst>
    <dgm:cxn modelId="{3EDA9802-7974-47F8-861C-30C2B81BCC4F}" srcId="{C537EB59-79D5-4839-99DC-282E495B155D}" destId="{412D1E23-CB64-4EC8-867D-21393EC6C237}" srcOrd="1" destOrd="0" parTransId="{48941A62-6C2F-47CF-AB97-2CE8F6BED0AC}" sibTransId="{BF20C779-FEF4-42AB-94F7-D2C4D7274B9B}"/>
    <dgm:cxn modelId="{3BDCE3CF-109F-4632-916D-5831EE0F96D5}" type="presOf" srcId="{76702A9B-0A1E-4A21-82EA-0FD320FE7412}" destId="{5E1DFC1A-FF35-40CD-B828-24266AF50E57}" srcOrd="0" destOrd="0" presId="urn:microsoft.com/office/officeart/2005/8/layout/process4"/>
    <dgm:cxn modelId="{593C789A-040D-4A9F-891D-B4EF9FCB7C0A}" type="presOf" srcId="{D0E1C914-6012-4814-9DC4-BB6E0BCF1156}" destId="{581F73A0-9D55-4948-8593-D0D9252A2C73}" srcOrd="0" destOrd="0" presId="urn:microsoft.com/office/officeart/2005/8/layout/process4"/>
    <dgm:cxn modelId="{AA457C85-EDB6-414D-B9B2-D7C21776EE6D}" type="presOf" srcId="{EC6E8B24-C461-4932-8938-1D0B31F55C8A}" destId="{2416FEEB-046F-40A1-A927-4F83D08B18D5}" srcOrd="0" destOrd="0" presId="urn:microsoft.com/office/officeart/2005/8/layout/process4"/>
    <dgm:cxn modelId="{69EE700F-831C-48F1-B43D-45EB17DF4D52}" srcId="{412D1E23-CB64-4EC8-867D-21393EC6C237}" destId="{EC6E8B24-C461-4932-8938-1D0B31F55C8A}" srcOrd="1" destOrd="0" parTransId="{71DD10AA-9E05-4484-BE31-E8AD79F12F0B}" sibTransId="{31038D0F-C375-4432-BD2A-AFAEC1A01ACA}"/>
    <dgm:cxn modelId="{E2F08AA2-CDF8-472E-AB71-EE03D9E8C1A0}" srcId="{C81DAC4B-5148-4F39-BC7C-6562FA76540C}" destId="{136F201C-8302-4526-A990-9377B6055C46}" srcOrd="1" destOrd="0" parTransId="{04AF247A-A81D-4287-A7CB-9A95F5131D44}" sibTransId="{016D58FB-C71D-4678-BF75-41EE91459C82}"/>
    <dgm:cxn modelId="{D068E3CC-F6F3-4038-9B6C-C629E846B1F6}" srcId="{412D1E23-CB64-4EC8-867D-21393EC6C237}" destId="{59078B98-910A-4FDD-A709-1B49755D338A}" srcOrd="0" destOrd="0" parTransId="{E66A4683-794E-4BE9-A167-8B6ABB40D35D}" sibTransId="{D9E0E671-7371-4C89-AD5F-2F60B7CBCDBD}"/>
    <dgm:cxn modelId="{47FA61A8-39E4-4742-908C-B374E78BD709}" type="presOf" srcId="{59078B98-910A-4FDD-A709-1B49755D338A}" destId="{ADCBB13C-87E5-407B-BF8A-BD3EE7CA768E}" srcOrd="0" destOrd="0" presId="urn:microsoft.com/office/officeart/2005/8/layout/process4"/>
    <dgm:cxn modelId="{AF3B503E-4005-4504-85BB-842C2C6A6686}" type="presOf" srcId="{E6E528ED-E0D9-4872-B110-0784DFC49CDB}" destId="{9095D475-034A-4404-B157-AEAD8B70041A}" srcOrd="0" destOrd="0" presId="urn:microsoft.com/office/officeart/2005/8/layout/process4"/>
    <dgm:cxn modelId="{4BD69B5F-CD79-47B4-8F8D-9F9CA140CA70}" type="presOf" srcId="{412D1E23-CB64-4EC8-867D-21393EC6C237}" destId="{F6292BAC-1247-4053-AE23-B0F7B9D4F9EB}" srcOrd="0" destOrd="0" presId="urn:microsoft.com/office/officeart/2005/8/layout/process4"/>
    <dgm:cxn modelId="{16E0B0B9-0F35-4FC9-A3B9-75229FB5DD28}" srcId="{C81DAC4B-5148-4F39-BC7C-6562FA76540C}" destId="{D0E1C914-6012-4814-9DC4-BB6E0BCF1156}" srcOrd="0" destOrd="0" parTransId="{6A755DE2-1DCE-45C3-9469-87159C873874}" sibTransId="{5BEEB581-051A-4981-8F05-7C33EEBF2E5D}"/>
    <dgm:cxn modelId="{8CE73898-1DA4-47CC-AB51-F31B092F4FD9}" srcId="{E6E528ED-E0D9-4872-B110-0784DFC49CDB}" destId="{98BB2B79-DE82-4DD8-84CA-CFC508E6AC26}" srcOrd="1" destOrd="0" parTransId="{4C173170-55D2-4B1F-90D2-941920D33516}" sibTransId="{F66FA7EE-DC80-4A4B-A9E8-05F3299298ED}"/>
    <dgm:cxn modelId="{1C2D91B4-DB50-42CC-B2EE-A6449460E30D}" srcId="{E6E528ED-E0D9-4872-B110-0784DFC49CDB}" destId="{76702A9B-0A1E-4A21-82EA-0FD320FE7412}" srcOrd="0" destOrd="0" parTransId="{EE7957E1-3FB8-49B7-9F61-531796FBE8FD}" sibTransId="{4157D34C-C34A-4B0E-9D7E-3AEC4A1EBD12}"/>
    <dgm:cxn modelId="{4855604A-2FF2-4518-9D19-C4FFA0B20FB7}" srcId="{C537EB59-79D5-4839-99DC-282E495B155D}" destId="{C81DAC4B-5148-4F39-BC7C-6562FA76540C}" srcOrd="2" destOrd="0" parTransId="{9CBD05E1-2282-4BB2-A7CE-049B33E65780}" sibTransId="{A4A8ABCE-058F-4C48-AB43-44F5E1952298}"/>
    <dgm:cxn modelId="{DA327DAE-D7B2-4245-B28D-7E012B3BDDD3}" type="presOf" srcId="{412D1E23-CB64-4EC8-867D-21393EC6C237}" destId="{29F7A725-18D6-42B6-8F72-39CA34BC8B8C}" srcOrd="1" destOrd="0" presId="urn:microsoft.com/office/officeart/2005/8/layout/process4"/>
    <dgm:cxn modelId="{72E31FF9-E92F-4891-B9C2-108BBC354FAB}" srcId="{C537EB59-79D5-4839-99DC-282E495B155D}" destId="{E6E528ED-E0D9-4872-B110-0784DFC49CDB}" srcOrd="0" destOrd="0" parTransId="{994AC7D5-0B7C-437B-A932-9D2A109BD1C3}" sibTransId="{F23B52E0-CE4F-4DC2-B0EE-6D5FEE8F3EDC}"/>
    <dgm:cxn modelId="{800E0F2C-2A18-4DF8-980C-772F084EB446}" type="presOf" srcId="{98BB2B79-DE82-4DD8-84CA-CFC508E6AC26}" destId="{5384D314-8732-438E-A036-A6583E3A79A1}" srcOrd="0" destOrd="0" presId="urn:microsoft.com/office/officeart/2005/8/layout/process4"/>
    <dgm:cxn modelId="{512E2434-61E0-4B0B-AF5D-43B3D6BB0747}" type="presOf" srcId="{C81DAC4B-5148-4F39-BC7C-6562FA76540C}" destId="{D5F244D8-8521-4287-932F-DA886A4403E3}" srcOrd="1" destOrd="0" presId="urn:microsoft.com/office/officeart/2005/8/layout/process4"/>
    <dgm:cxn modelId="{E3D7A380-F2B3-4D5A-A82D-569CFC133EF0}" type="presOf" srcId="{136F201C-8302-4526-A990-9377B6055C46}" destId="{44134F43-8500-441B-95FE-F3D52B47F25C}" srcOrd="0" destOrd="0" presId="urn:microsoft.com/office/officeart/2005/8/layout/process4"/>
    <dgm:cxn modelId="{70B4887A-1371-4AAE-8A86-9427B24E3D66}" type="presOf" srcId="{C81DAC4B-5148-4F39-BC7C-6562FA76540C}" destId="{246D0F03-1C2B-42E9-8EEA-408A566C112E}" srcOrd="0" destOrd="0" presId="urn:microsoft.com/office/officeart/2005/8/layout/process4"/>
    <dgm:cxn modelId="{1FFD0471-83F0-403A-AE8D-08B8184F5137}" type="presOf" srcId="{E6E528ED-E0D9-4872-B110-0784DFC49CDB}" destId="{9DBA23EA-DEB1-428F-A59F-DBA933FAF74E}" srcOrd="1" destOrd="0" presId="urn:microsoft.com/office/officeart/2005/8/layout/process4"/>
    <dgm:cxn modelId="{E54C5C99-2FE0-4057-8714-079A3648288A}" type="presOf" srcId="{C537EB59-79D5-4839-99DC-282E495B155D}" destId="{D4723225-AF3F-4614-BFFE-B0D0C64FB7BF}" srcOrd="0" destOrd="0" presId="urn:microsoft.com/office/officeart/2005/8/layout/process4"/>
    <dgm:cxn modelId="{B3A2F46B-A1F0-4582-BB9B-16C6D852693B}" type="presParOf" srcId="{D4723225-AF3F-4614-BFFE-B0D0C64FB7BF}" destId="{A12042BD-8201-409B-88E5-15C344BEA5B4}" srcOrd="0" destOrd="0" presId="urn:microsoft.com/office/officeart/2005/8/layout/process4"/>
    <dgm:cxn modelId="{C3085914-728C-4A82-A5D6-C2C86B2CFF25}" type="presParOf" srcId="{A12042BD-8201-409B-88E5-15C344BEA5B4}" destId="{246D0F03-1C2B-42E9-8EEA-408A566C112E}" srcOrd="0" destOrd="0" presId="urn:microsoft.com/office/officeart/2005/8/layout/process4"/>
    <dgm:cxn modelId="{BF8388C4-50CC-4884-AE1A-876E3C741E46}" type="presParOf" srcId="{A12042BD-8201-409B-88E5-15C344BEA5B4}" destId="{D5F244D8-8521-4287-932F-DA886A4403E3}" srcOrd="1" destOrd="0" presId="urn:microsoft.com/office/officeart/2005/8/layout/process4"/>
    <dgm:cxn modelId="{E7F2A4ED-397F-4313-89AB-F9F6F2854398}" type="presParOf" srcId="{A12042BD-8201-409B-88E5-15C344BEA5B4}" destId="{2AD4EFE3-8D2B-44BE-B175-B1C4F119A30F}" srcOrd="2" destOrd="0" presId="urn:microsoft.com/office/officeart/2005/8/layout/process4"/>
    <dgm:cxn modelId="{B418613E-028D-48F2-9987-682020EFE26D}" type="presParOf" srcId="{2AD4EFE3-8D2B-44BE-B175-B1C4F119A30F}" destId="{581F73A0-9D55-4948-8593-D0D9252A2C73}" srcOrd="0" destOrd="0" presId="urn:microsoft.com/office/officeart/2005/8/layout/process4"/>
    <dgm:cxn modelId="{9F83C863-F099-484C-BFC2-5AE0A2CC4663}" type="presParOf" srcId="{2AD4EFE3-8D2B-44BE-B175-B1C4F119A30F}" destId="{44134F43-8500-441B-95FE-F3D52B47F25C}" srcOrd="1" destOrd="0" presId="urn:microsoft.com/office/officeart/2005/8/layout/process4"/>
    <dgm:cxn modelId="{2952C2F9-7D1C-4B75-8387-3D183600BD17}" type="presParOf" srcId="{D4723225-AF3F-4614-BFFE-B0D0C64FB7BF}" destId="{4AE5E280-6A5E-40A3-A8D9-E3845CE250AA}" srcOrd="1" destOrd="0" presId="urn:microsoft.com/office/officeart/2005/8/layout/process4"/>
    <dgm:cxn modelId="{BB467375-071C-429B-8D25-584BA23E845C}" type="presParOf" srcId="{D4723225-AF3F-4614-BFFE-B0D0C64FB7BF}" destId="{82AA4FBB-546E-438F-8DBD-1C1670F66533}" srcOrd="2" destOrd="0" presId="urn:microsoft.com/office/officeart/2005/8/layout/process4"/>
    <dgm:cxn modelId="{EC3F38C9-51B7-40E6-91A5-E3596E63EF17}" type="presParOf" srcId="{82AA4FBB-546E-438F-8DBD-1C1670F66533}" destId="{F6292BAC-1247-4053-AE23-B0F7B9D4F9EB}" srcOrd="0" destOrd="0" presId="urn:microsoft.com/office/officeart/2005/8/layout/process4"/>
    <dgm:cxn modelId="{F4343C63-CC44-488E-B4A9-E392CFF6C2A6}" type="presParOf" srcId="{82AA4FBB-546E-438F-8DBD-1C1670F66533}" destId="{29F7A725-18D6-42B6-8F72-39CA34BC8B8C}" srcOrd="1" destOrd="0" presId="urn:microsoft.com/office/officeart/2005/8/layout/process4"/>
    <dgm:cxn modelId="{969286A7-08B7-4B91-8D08-2E7BA171E1E1}" type="presParOf" srcId="{82AA4FBB-546E-438F-8DBD-1C1670F66533}" destId="{41C17D79-B535-49EC-95B0-0772E24B122C}" srcOrd="2" destOrd="0" presId="urn:microsoft.com/office/officeart/2005/8/layout/process4"/>
    <dgm:cxn modelId="{DC081D4B-C85B-478D-98C6-D05ACDC0666B}" type="presParOf" srcId="{41C17D79-B535-49EC-95B0-0772E24B122C}" destId="{ADCBB13C-87E5-407B-BF8A-BD3EE7CA768E}" srcOrd="0" destOrd="0" presId="urn:microsoft.com/office/officeart/2005/8/layout/process4"/>
    <dgm:cxn modelId="{EC5F98FE-1F57-4C43-80C5-05E54DE619B0}" type="presParOf" srcId="{41C17D79-B535-49EC-95B0-0772E24B122C}" destId="{2416FEEB-046F-40A1-A927-4F83D08B18D5}" srcOrd="1" destOrd="0" presId="urn:microsoft.com/office/officeart/2005/8/layout/process4"/>
    <dgm:cxn modelId="{02BA2417-D2DF-4970-B4C5-C5214AED7BD2}" type="presParOf" srcId="{D4723225-AF3F-4614-BFFE-B0D0C64FB7BF}" destId="{39A2CFD2-2807-49CB-8DDF-DE0311CE99B1}" srcOrd="3" destOrd="0" presId="urn:microsoft.com/office/officeart/2005/8/layout/process4"/>
    <dgm:cxn modelId="{C7A73EC6-7CA3-4830-B01D-A40CDEE01A0A}" type="presParOf" srcId="{D4723225-AF3F-4614-BFFE-B0D0C64FB7BF}" destId="{DD8923C5-D583-468B-BA90-D25A50A66635}" srcOrd="4" destOrd="0" presId="urn:microsoft.com/office/officeart/2005/8/layout/process4"/>
    <dgm:cxn modelId="{C3932866-986F-4DA9-B8D6-F1208B98620C}" type="presParOf" srcId="{DD8923C5-D583-468B-BA90-D25A50A66635}" destId="{9095D475-034A-4404-B157-AEAD8B70041A}" srcOrd="0" destOrd="0" presId="urn:microsoft.com/office/officeart/2005/8/layout/process4"/>
    <dgm:cxn modelId="{2E7FA330-5065-4972-B3E3-4390C0345EA7}" type="presParOf" srcId="{DD8923C5-D583-468B-BA90-D25A50A66635}" destId="{9DBA23EA-DEB1-428F-A59F-DBA933FAF74E}" srcOrd="1" destOrd="0" presId="urn:microsoft.com/office/officeart/2005/8/layout/process4"/>
    <dgm:cxn modelId="{B44EB9DE-13ED-4FB7-8298-011B290D6989}" type="presParOf" srcId="{DD8923C5-D583-468B-BA90-D25A50A66635}" destId="{60129E10-9A31-45E4-BE4C-FBC832D85E38}" srcOrd="2" destOrd="0" presId="urn:microsoft.com/office/officeart/2005/8/layout/process4"/>
    <dgm:cxn modelId="{5D4D74B7-856F-4AB6-8E62-51E7B946B387}" type="presParOf" srcId="{60129E10-9A31-45E4-BE4C-FBC832D85E38}" destId="{5E1DFC1A-FF35-40CD-B828-24266AF50E57}" srcOrd="0" destOrd="0" presId="urn:microsoft.com/office/officeart/2005/8/layout/process4"/>
    <dgm:cxn modelId="{59B6993F-7090-4A54-AE4F-BF3E46EBAC69}" type="presParOf" srcId="{60129E10-9A31-45E4-BE4C-FBC832D85E38}" destId="{5384D314-8732-438E-A036-A6583E3A79A1}" srcOrd="1"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5F244D8-8521-4287-932F-DA886A4403E3}">
      <dsp:nvSpPr>
        <dsp:cNvPr id="0" name=""/>
        <dsp:cNvSpPr/>
      </dsp:nvSpPr>
      <dsp:spPr>
        <a:xfrm>
          <a:off x="0" y="3059187"/>
          <a:ext cx="6096000" cy="1004093"/>
        </a:xfrm>
        <a:prstGeom prst="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endParaRPr lang="en-US" sz="1900" kern="1200"/>
        </a:p>
      </dsp:txBody>
      <dsp:txXfrm>
        <a:off x="0" y="3059187"/>
        <a:ext cx="6096000" cy="542210"/>
      </dsp:txXfrm>
    </dsp:sp>
    <dsp:sp modelId="{581F73A0-9D55-4948-8593-D0D9252A2C73}">
      <dsp:nvSpPr>
        <dsp:cNvPr id="0" name=""/>
        <dsp:cNvSpPr/>
      </dsp:nvSpPr>
      <dsp:spPr>
        <a:xfrm>
          <a:off x="0" y="3581316"/>
          <a:ext cx="3047999" cy="461883"/>
        </a:xfrm>
        <a:prstGeom prst="rect">
          <a:avLst/>
        </a:prstGeom>
        <a:solidFill>
          <a:schemeClr val="accent1">
            <a:alpha val="90000"/>
            <a:tint val="40000"/>
            <a:hueOff val="0"/>
            <a:satOff val="0"/>
            <a:lumOff val="0"/>
            <a:alphaOff val="0"/>
          </a:schemeClr>
        </a:solidFill>
        <a:ln w="381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35560" rIns="199136" bIns="35560" numCol="1" spcCol="1270" anchor="ctr" anchorCtr="0">
          <a:noAutofit/>
        </a:bodyPr>
        <a:lstStyle/>
        <a:p>
          <a:pPr lvl="0" algn="ctr" defTabSz="1244600">
            <a:lnSpc>
              <a:spcPct val="90000"/>
            </a:lnSpc>
            <a:spcBef>
              <a:spcPct val="0"/>
            </a:spcBef>
            <a:spcAft>
              <a:spcPct val="35000"/>
            </a:spcAft>
          </a:pPr>
          <a:endParaRPr lang="en-US" sz="2800" kern="1200"/>
        </a:p>
      </dsp:txBody>
      <dsp:txXfrm>
        <a:off x="0" y="3581316"/>
        <a:ext cx="3047999" cy="461883"/>
      </dsp:txXfrm>
    </dsp:sp>
    <dsp:sp modelId="{44134F43-8500-441B-95FE-F3D52B47F25C}">
      <dsp:nvSpPr>
        <dsp:cNvPr id="0" name=""/>
        <dsp:cNvSpPr/>
      </dsp:nvSpPr>
      <dsp:spPr>
        <a:xfrm>
          <a:off x="3048000" y="3581316"/>
          <a:ext cx="3047999" cy="461883"/>
        </a:xfrm>
        <a:prstGeom prst="rect">
          <a:avLst/>
        </a:prstGeom>
        <a:solidFill>
          <a:schemeClr val="accent1">
            <a:alpha val="90000"/>
            <a:tint val="40000"/>
            <a:hueOff val="0"/>
            <a:satOff val="0"/>
            <a:lumOff val="0"/>
            <a:alphaOff val="0"/>
          </a:schemeClr>
        </a:solidFill>
        <a:ln w="381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35560" rIns="199136" bIns="35560" numCol="1" spcCol="1270" anchor="ctr" anchorCtr="0">
          <a:noAutofit/>
        </a:bodyPr>
        <a:lstStyle/>
        <a:p>
          <a:pPr lvl="0" algn="ctr" defTabSz="1244600">
            <a:lnSpc>
              <a:spcPct val="90000"/>
            </a:lnSpc>
            <a:spcBef>
              <a:spcPct val="0"/>
            </a:spcBef>
            <a:spcAft>
              <a:spcPct val="35000"/>
            </a:spcAft>
          </a:pPr>
          <a:endParaRPr lang="en-US" sz="2800" kern="1200"/>
        </a:p>
      </dsp:txBody>
      <dsp:txXfrm>
        <a:off x="3048000" y="3581316"/>
        <a:ext cx="3047999" cy="461883"/>
      </dsp:txXfrm>
    </dsp:sp>
    <dsp:sp modelId="{29F7A725-18D6-42B6-8F72-39CA34BC8B8C}">
      <dsp:nvSpPr>
        <dsp:cNvPr id="0" name=""/>
        <dsp:cNvSpPr/>
      </dsp:nvSpPr>
      <dsp:spPr>
        <a:xfrm rot="10800000">
          <a:off x="0" y="1529953"/>
          <a:ext cx="6096000" cy="1544296"/>
        </a:xfrm>
        <a:prstGeom prst="upArrowCallou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endParaRPr lang="en-US" sz="1900" kern="1200"/>
        </a:p>
      </dsp:txBody>
      <dsp:txXfrm>
        <a:off x="0" y="1529953"/>
        <a:ext cx="6096000" cy="542047"/>
      </dsp:txXfrm>
    </dsp:sp>
    <dsp:sp modelId="{ADCBB13C-87E5-407B-BF8A-BD3EE7CA768E}">
      <dsp:nvSpPr>
        <dsp:cNvPr id="0" name=""/>
        <dsp:cNvSpPr/>
      </dsp:nvSpPr>
      <dsp:spPr>
        <a:xfrm>
          <a:off x="0" y="2072001"/>
          <a:ext cx="3047999" cy="461744"/>
        </a:xfrm>
        <a:prstGeom prst="rect">
          <a:avLst/>
        </a:prstGeom>
        <a:solidFill>
          <a:schemeClr val="accent1">
            <a:alpha val="90000"/>
            <a:tint val="40000"/>
            <a:hueOff val="0"/>
            <a:satOff val="0"/>
            <a:lumOff val="0"/>
            <a:alphaOff val="0"/>
          </a:schemeClr>
        </a:solidFill>
        <a:ln w="381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34290" rIns="192024" bIns="34290" numCol="1" spcCol="1270" anchor="ctr" anchorCtr="0">
          <a:noAutofit/>
        </a:bodyPr>
        <a:lstStyle/>
        <a:p>
          <a:pPr lvl="0" algn="ctr" defTabSz="1200150">
            <a:lnSpc>
              <a:spcPct val="90000"/>
            </a:lnSpc>
            <a:spcBef>
              <a:spcPct val="0"/>
            </a:spcBef>
            <a:spcAft>
              <a:spcPct val="35000"/>
            </a:spcAft>
          </a:pPr>
          <a:endParaRPr lang="en-US" sz="2700" kern="1200"/>
        </a:p>
      </dsp:txBody>
      <dsp:txXfrm>
        <a:off x="0" y="2072001"/>
        <a:ext cx="3047999" cy="461744"/>
      </dsp:txXfrm>
    </dsp:sp>
    <dsp:sp modelId="{2416FEEB-046F-40A1-A927-4F83D08B18D5}">
      <dsp:nvSpPr>
        <dsp:cNvPr id="0" name=""/>
        <dsp:cNvSpPr/>
      </dsp:nvSpPr>
      <dsp:spPr>
        <a:xfrm>
          <a:off x="3048000" y="2072001"/>
          <a:ext cx="3047999" cy="461744"/>
        </a:xfrm>
        <a:prstGeom prst="rect">
          <a:avLst/>
        </a:prstGeom>
        <a:solidFill>
          <a:schemeClr val="accent1">
            <a:alpha val="90000"/>
            <a:tint val="40000"/>
            <a:hueOff val="0"/>
            <a:satOff val="0"/>
            <a:lumOff val="0"/>
            <a:alphaOff val="0"/>
          </a:schemeClr>
        </a:solidFill>
        <a:ln w="381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34290" rIns="192024" bIns="34290" numCol="1" spcCol="1270" anchor="ctr" anchorCtr="0">
          <a:noAutofit/>
        </a:bodyPr>
        <a:lstStyle/>
        <a:p>
          <a:pPr lvl="0" algn="ctr" defTabSz="1200150">
            <a:lnSpc>
              <a:spcPct val="90000"/>
            </a:lnSpc>
            <a:spcBef>
              <a:spcPct val="0"/>
            </a:spcBef>
            <a:spcAft>
              <a:spcPct val="35000"/>
            </a:spcAft>
          </a:pPr>
          <a:endParaRPr lang="en-US" sz="2700" kern="1200"/>
        </a:p>
      </dsp:txBody>
      <dsp:txXfrm>
        <a:off x="3048000" y="2072001"/>
        <a:ext cx="3047999" cy="461744"/>
      </dsp:txXfrm>
    </dsp:sp>
    <dsp:sp modelId="{9DBA23EA-DEB1-428F-A59F-DBA933FAF74E}">
      <dsp:nvSpPr>
        <dsp:cNvPr id="0" name=""/>
        <dsp:cNvSpPr/>
      </dsp:nvSpPr>
      <dsp:spPr>
        <a:xfrm rot="10800000">
          <a:off x="0" y="76203"/>
          <a:ext cx="6096000" cy="1544296"/>
        </a:xfrm>
        <a:prstGeom prst="upArrowCallou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endParaRPr lang="en-US" sz="1900" kern="1200"/>
        </a:p>
      </dsp:txBody>
      <dsp:txXfrm>
        <a:off x="0" y="76203"/>
        <a:ext cx="6096000" cy="542047"/>
      </dsp:txXfrm>
    </dsp:sp>
    <dsp:sp modelId="{5E1DFC1A-FF35-40CD-B828-24266AF50E57}">
      <dsp:nvSpPr>
        <dsp:cNvPr id="0" name=""/>
        <dsp:cNvSpPr/>
      </dsp:nvSpPr>
      <dsp:spPr>
        <a:xfrm>
          <a:off x="0" y="542766"/>
          <a:ext cx="3047999" cy="461744"/>
        </a:xfrm>
        <a:prstGeom prst="rect">
          <a:avLst/>
        </a:prstGeom>
        <a:solidFill>
          <a:schemeClr val="accent1">
            <a:alpha val="90000"/>
            <a:tint val="40000"/>
            <a:hueOff val="0"/>
            <a:satOff val="0"/>
            <a:lumOff val="0"/>
            <a:alphaOff val="0"/>
          </a:schemeClr>
        </a:solidFill>
        <a:ln w="381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34290" rIns="192024" bIns="34290" numCol="1" spcCol="1270" anchor="ctr" anchorCtr="0">
          <a:noAutofit/>
        </a:bodyPr>
        <a:lstStyle/>
        <a:p>
          <a:pPr lvl="0" algn="ctr" defTabSz="1200150">
            <a:lnSpc>
              <a:spcPct val="90000"/>
            </a:lnSpc>
            <a:spcBef>
              <a:spcPct val="0"/>
            </a:spcBef>
            <a:spcAft>
              <a:spcPct val="35000"/>
            </a:spcAft>
          </a:pPr>
          <a:endParaRPr lang="en-US" sz="2700" kern="1200"/>
        </a:p>
      </dsp:txBody>
      <dsp:txXfrm>
        <a:off x="0" y="542766"/>
        <a:ext cx="3047999" cy="461744"/>
      </dsp:txXfrm>
    </dsp:sp>
    <dsp:sp modelId="{5384D314-8732-438E-A036-A6583E3A79A1}">
      <dsp:nvSpPr>
        <dsp:cNvPr id="0" name=""/>
        <dsp:cNvSpPr/>
      </dsp:nvSpPr>
      <dsp:spPr>
        <a:xfrm>
          <a:off x="3048000" y="542766"/>
          <a:ext cx="3047999" cy="461744"/>
        </a:xfrm>
        <a:prstGeom prst="rect">
          <a:avLst/>
        </a:prstGeom>
        <a:solidFill>
          <a:schemeClr val="accent1">
            <a:alpha val="90000"/>
            <a:tint val="40000"/>
            <a:hueOff val="0"/>
            <a:satOff val="0"/>
            <a:lumOff val="0"/>
            <a:alphaOff val="0"/>
          </a:schemeClr>
        </a:solidFill>
        <a:ln w="381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2024" tIns="34290" rIns="192024" bIns="34290" numCol="1" spcCol="1270" anchor="ctr" anchorCtr="0">
          <a:noAutofit/>
        </a:bodyPr>
        <a:lstStyle/>
        <a:p>
          <a:pPr lvl="0" algn="ctr" defTabSz="1200150">
            <a:lnSpc>
              <a:spcPct val="90000"/>
            </a:lnSpc>
            <a:spcBef>
              <a:spcPct val="0"/>
            </a:spcBef>
            <a:spcAft>
              <a:spcPct val="35000"/>
            </a:spcAft>
          </a:pPr>
          <a:endParaRPr lang="en-US" sz="2700" kern="1200" dirty="0"/>
        </a:p>
      </dsp:txBody>
      <dsp:txXfrm>
        <a:off x="3048000" y="542766"/>
        <a:ext cx="3047999" cy="461744"/>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p>
        </p:txBody>
      </p:sp>
      <p:sp>
        <p:nvSpPr>
          <p:cNvPr id="15" name="Date Placeholder 14"/>
          <p:cNvSpPr>
            <a:spLocks noGrp="1"/>
          </p:cNvSpPr>
          <p:nvPr>
            <p:ph type="dt" sz="half" idx="10"/>
          </p:nvPr>
        </p:nvSpPr>
        <p:spPr/>
        <p:txBody>
          <a:bodyPr/>
          <a:lstStyle/>
          <a:p>
            <a:fld id="{AF3E42DA-D298-4B4A-A53B-CCB8C8E87AFB}" type="datetimeFigureOut">
              <a:rPr lang="en-US" smtClean="0"/>
              <a:t>8/21/2010</a:t>
            </a:fld>
            <a:endParaRPr lang="en-US" dirty="0"/>
          </a:p>
        </p:txBody>
      </p:sp>
      <p:sp>
        <p:nvSpPr>
          <p:cNvPr id="16" name="Slide Number Placeholder 15"/>
          <p:cNvSpPr>
            <a:spLocks noGrp="1"/>
          </p:cNvSpPr>
          <p:nvPr>
            <p:ph type="sldNum" sz="quarter" idx="11"/>
          </p:nvPr>
        </p:nvSpPr>
        <p:spPr/>
        <p:txBody>
          <a:bodyPr/>
          <a:lstStyle/>
          <a:p>
            <a:fld id="{5429D72D-F6D2-4FF0-9BE9-4429C8D244F2}" type="slidenum">
              <a:rPr lang="en-US" smtClean="0"/>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3E42DA-D298-4B4A-A53B-CCB8C8E87AFB}" type="datetimeFigureOut">
              <a:rPr lang="en-US" smtClean="0"/>
              <a:t>8/21/2010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29D72D-F6D2-4FF0-9BE9-4429C8D244F2}"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3E42DA-D298-4B4A-A53B-CCB8C8E87AFB}" type="datetimeFigureOut">
              <a:rPr lang="en-US" smtClean="0"/>
              <a:t>8/21/2010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29D72D-F6D2-4FF0-9BE9-4429C8D244F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AF3E42DA-D298-4B4A-A53B-CCB8C8E87AFB}" type="datetimeFigureOut">
              <a:rPr lang="en-US" smtClean="0"/>
              <a:t>8/21/2010</a:t>
            </a:fld>
            <a:endParaRPr lang="en-US" dirty="0"/>
          </a:p>
        </p:txBody>
      </p:sp>
      <p:sp>
        <p:nvSpPr>
          <p:cNvPr id="15" name="Slide Number Placeholder 14"/>
          <p:cNvSpPr>
            <a:spLocks noGrp="1"/>
          </p:cNvSpPr>
          <p:nvPr>
            <p:ph type="sldNum" sz="quarter" idx="15"/>
          </p:nvPr>
        </p:nvSpPr>
        <p:spPr/>
        <p:txBody>
          <a:bodyPr/>
          <a:lstStyle>
            <a:lvl1pPr algn="ctr">
              <a:defRPr/>
            </a:lvl1pPr>
          </a:lstStyle>
          <a:p>
            <a:fld id="{5429D72D-F6D2-4FF0-9BE9-4429C8D244F2}" type="slidenum">
              <a:rPr lang="en-US" smtClean="0"/>
              <a:t>‹#›</a:t>
            </a:fld>
            <a:endParaRPr lang="en-US" dirty="0"/>
          </a:p>
        </p:txBody>
      </p:sp>
      <p:sp>
        <p:nvSpPr>
          <p:cNvPr id="16" name="Footer Placeholder 15"/>
          <p:cNvSpPr>
            <a:spLocks noGrp="1"/>
          </p:cNvSpPr>
          <p:nvPr>
            <p:ph type="ftr" sz="quarter" idx="16"/>
          </p:nvPr>
        </p:nvSpPr>
        <p:spPr/>
        <p:txBody>
          <a:bodyPr/>
          <a:lstStyle/>
          <a:p>
            <a:endParaRPr lang="en-US" dirty="0"/>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F3E42DA-D298-4B4A-A53B-CCB8C8E87AFB}" type="datetimeFigureOut">
              <a:rPr lang="en-US" smtClean="0"/>
              <a:t>8/21/2010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429D72D-F6D2-4FF0-9BE9-4429C8D244F2}" type="slidenum">
              <a:rPr lang="en-US" smtClean="0"/>
              <a:t>‹#›</a:t>
            </a:fld>
            <a:endParaRPr lang="en-US" dirty="0"/>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F3E42DA-D298-4B4A-A53B-CCB8C8E87AFB}" type="datetimeFigureOut">
              <a:rPr lang="en-US" smtClean="0"/>
              <a:t>8/21/2010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429D72D-F6D2-4FF0-9BE9-4429C8D244F2}" type="slidenum">
              <a:rPr lang="en-US" smtClean="0"/>
              <a:t>‹#›</a:t>
            </a:fld>
            <a:endParaRPr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5429D72D-F6D2-4FF0-9BE9-4429C8D244F2}" type="slidenum">
              <a:rPr lang="en-US" smtClean="0"/>
              <a:t>‹#›</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p>
            <a:fld id="{AF3E42DA-D298-4B4A-A53B-CCB8C8E87AFB}" type="datetimeFigureOut">
              <a:rPr lang="en-US" smtClean="0"/>
              <a:t>8/21/2010</a:t>
            </a:fld>
            <a:endParaRPr lang="en-US" dirty="0"/>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F3E42DA-D298-4B4A-A53B-CCB8C8E87AFB}" type="datetimeFigureOut">
              <a:rPr lang="en-US" smtClean="0"/>
              <a:t>8/21/2010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429D72D-F6D2-4FF0-9BE9-4429C8D244F2}" type="slidenum">
              <a:rPr lang="en-US" smtClean="0"/>
              <a:t>‹#›</a:t>
            </a:fld>
            <a:endParaRPr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3E42DA-D298-4B4A-A53B-CCB8C8E87AFB}" type="datetimeFigureOut">
              <a:rPr lang="en-US" smtClean="0"/>
              <a:t>8/21/2010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429D72D-F6D2-4FF0-9BE9-4429C8D244F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AF3E42DA-D298-4B4A-A53B-CCB8C8E87AFB}" type="datetimeFigureOut">
              <a:rPr lang="en-US" smtClean="0"/>
              <a:t>8/21/2010</a:t>
            </a:fld>
            <a:endParaRPr lang="en-US" dirty="0"/>
          </a:p>
        </p:txBody>
      </p:sp>
      <p:sp>
        <p:nvSpPr>
          <p:cNvPr id="9" name="Slide Number Placeholder 8"/>
          <p:cNvSpPr>
            <a:spLocks noGrp="1"/>
          </p:cNvSpPr>
          <p:nvPr>
            <p:ph type="sldNum" sz="quarter" idx="15"/>
          </p:nvPr>
        </p:nvSpPr>
        <p:spPr/>
        <p:txBody>
          <a:bodyPr/>
          <a:lstStyle/>
          <a:p>
            <a:fld id="{5429D72D-F6D2-4FF0-9BE9-4429C8D244F2}" type="slidenum">
              <a:rPr lang="en-US" smtClean="0"/>
              <a:t>‹#›</a:t>
            </a:fld>
            <a:endParaRPr lang="en-US" dirty="0"/>
          </a:p>
        </p:txBody>
      </p:sp>
      <p:sp>
        <p:nvSpPr>
          <p:cNvPr id="10" name="Footer Placeholder 9"/>
          <p:cNvSpPr>
            <a:spLocks noGrp="1"/>
          </p:cNvSpPr>
          <p:nvPr>
            <p:ph type="ftr" sz="quarter" idx="16"/>
          </p:nvPr>
        </p:nvSpPr>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AF3E42DA-D298-4B4A-A53B-CCB8C8E87AFB}" type="datetimeFigureOut">
              <a:rPr lang="en-US" smtClean="0"/>
              <a:t>8/21/2010</a:t>
            </a:fld>
            <a:endParaRPr lang="en-US" dirty="0"/>
          </a:p>
        </p:txBody>
      </p:sp>
      <p:sp>
        <p:nvSpPr>
          <p:cNvPr id="9" name="Slide Number Placeholder 8"/>
          <p:cNvSpPr>
            <a:spLocks noGrp="1"/>
          </p:cNvSpPr>
          <p:nvPr>
            <p:ph type="sldNum" sz="quarter" idx="11"/>
          </p:nvPr>
        </p:nvSpPr>
        <p:spPr/>
        <p:txBody>
          <a:bodyPr/>
          <a:lstStyle/>
          <a:p>
            <a:fld id="{5429D72D-F6D2-4FF0-9BE9-4429C8D244F2}"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AF3E42DA-D298-4B4A-A53B-CCB8C8E87AFB}" type="datetimeFigureOut">
              <a:rPr lang="en-US" smtClean="0"/>
              <a:t>8/21/2010</a:t>
            </a:fld>
            <a:endParaRPr lang="en-US" dirty="0"/>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dirty="0"/>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5429D72D-F6D2-4FF0-9BE9-4429C8D244F2}" type="slidenum">
              <a:rPr lang="en-US" smtClean="0"/>
              <a:t>‹#›</a:t>
            </a:fld>
            <a:endParaRPr lang="en-US" dirty="0"/>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A Nonfiction Reading Skill</a:t>
            </a:r>
            <a:endParaRPr lang="en-US" dirty="0"/>
          </a:p>
        </p:txBody>
      </p:sp>
      <p:sp>
        <p:nvSpPr>
          <p:cNvPr id="2" name="Title 1"/>
          <p:cNvSpPr>
            <a:spLocks noGrp="1"/>
          </p:cNvSpPr>
          <p:nvPr>
            <p:ph type="ctrTitle"/>
          </p:nvPr>
        </p:nvSpPr>
        <p:spPr/>
        <p:txBody>
          <a:bodyPr/>
          <a:lstStyle/>
          <a:p>
            <a:r>
              <a:rPr lang="en-US" dirty="0" smtClean="0"/>
              <a:t>Reading Timelines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Practice</a:t>
            </a:r>
            <a:endParaRPr lang="en-US" dirty="0"/>
          </a:p>
        </p:txBody>
      </p:sp>
      <p:sp>
        <p:nvSpPr>
          <p:cNvPr id="5" name="Content Placeholder 4"/>
          <p:cNvSpPr>
            <a:spLocks noGrp="1"/>
          </p:cNvSpPr>
          <p:nvPr>
            <p:ph idx="1"/>
          </p:nvPr>
        </p:nvSpPr>
        <p:spPr/>
        <p:txBody>
          <a:bodyPr/>
          <a:lstStyle/>
          <a:p>
            <a:r>
              <a:rPr lang="en-US" dirty="0" smtClean="0"/>
              <a:t>Q:  What event happened first in this timeline?</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A:  The Iroquois join in peace.</a:t>
            </a:r>
            <a:endParaRPr lang="en-US" dirty="0"/>
          </a:p>
        </p:txBody>
      </p:sp>
      <p:pic>
        <p:nvPicPr>
          <p:cNvPr id="6" name="Content Placeholder 3" descr="timeline.gif"/>
          <p:cNvPicPr>
            <a:picLocks noChangeAspect="1"/>
          </p:cNvPicPr>
          <p:nvPr/>
        </p:nvPicPr>
        <p:blipFill>
          <a:blip r:embed="rId2" cstate="print"/>
          <a:stretch>
            <a:fillRect/>
          </a:stretch>
        </p:blipFill>
        <p:spPr>
          <a:xfrm>
            <a:off x="533400" y="2590800"/>
            <a:ext cx="8229600" cy="2438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8" end="8"/>
                                            </p:txEl>
                                          </p:spTgt>
                                        </p:tgtEl>
                                        <p:attrNameLst>
                                          <p:attrName>style.visibility</p:attrName>
                                        </p:attrNameLst>
                                      </p:cBhvr>
                                      <p:to>
                                        <p:strVal val="visible"/>
                                      </p:to>
                                    </p:set>
                                    <p:anim calcmode="lin" valueType="num">
                                      <p:cBhvr additive="base">
                                        <p:cTn id="7"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Practice</a:t>
            </a:r>
            <a:endParaRPr lang="en-US" dirty="0"/>
          </a:p>
        </p:txBody>
      </p:sp>
      <p:sp>
        <p:nvSpPr>
          <p:cNvPr id="5" name="Content Placeholder 4"/>
          <p:cNvSpPr>
            <a:spLocks noGrp="1"/>
          </p:cNvSpPr>
          <p:nvPr>
            <p:ph idx="1"/>
          </p:nvPr>
        </p:nvSpPr>
        <p:spPr/>
        <p:txBody>
          <a:bodyPr/>
          <a:lstStyle/>
          <a:p>
            <a:r>
              <a:rPr lang="en-US" dirty="0" smtClean="0"/>
              <a:t>Q:  What event happened last in this timeline?</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A:  Salem begins to trade with other countries.</a:t>
            </a:r>
            <a:endParaRPr lang="en-US" dirty="0"/>
          </a:p>
        </p:txBody>
      </p:sp>
      <p:pic>
        <p:nvPicPr>
          <p:cNvPr id="6" name="Content Placeholder 3" descr="timeline.gif"/>
          <p:cNvPicPr>
            <a:picLocks noChangeAspect="1"/>
          </p:cNvPicPr>
          <p:nvPr/>
        </p:nvPicPr>
        <p:blipFill>
          <a:blip r:embed="rId2" cstate="print"/>
          <a:stretch>
            <a:fillRect/>
          </a:stretch>
        </p:blipFill>
        <p:spPr>
          <a:xfrm>
            <a:off x="533400" y="2590800"/>
            <a:ext cx="8229600" cy="2438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8" end="8"/>
                                            </p:txEl>
                                          </p:spTgt>
                                        </p:tgtEl>
                                        <p:attrNameLst>
                                          <p:attrName>style.visibility</p:attrName>
                                        </p:attrNameLst>
                                      </p:cBhvr>
                                      <p:to>
                                        <p:strVal val="visible"/>
                                      </p:to>
                                    </p:set>
                                    <p:anim calcmode="lin" valueType="num">
                                      <p:cBhvr additive="base">
                                        <p:cTn id="7"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Practice</a:t>
            </a:r>
            <a:endParaRPr lang="en-US" dirty="0"/>
          </a:p>
        </p:txBody>
      </p:sp>
      <p:sp>
        <p:nvSpPr>
          <p:cNvPr id="5" name="Content Placeholder 4"/>
          <p:cNvSpPr>
            <a:spLocks noGrp="1"/>
          </p:cNvSpPr>
          <p:nvPr>
            <p:ph idx="1"/>
          </p:nvPr>
        </p:nvSpPr>
        <p:spPr/>
        <p:txBody>
          <a:bodyPr/>
          <a:lstStyle/>
          <a:p>
            <a:r>
              <a:rPr lang="en-US" dirty="0" smtClean="0"/>
              <a:t>Q:  What two events happened closest to each other?</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A:  Jamestown is founded and Salem is founded.</a:t>
            </a:r>
            <a:endParaRPr lang="en-US" dirty="0"/>
          </a:p>
        </p:txBody>
      </p:sp>
      <p:pic>
        <p:nvPicPr>
          <p:cNvPr id="6" name="Content Placeholder 3" descr="timeline.gif"/>
          <p:cNvPicPr>
            <a:picLocks noChangeAspect="1"/>
          </p:cNvPicPr>
          <p:nvPr/>
        </p:nvPicPr>
        <p:blipFill>
          <a:blip r:embed="rId2" cstate="print"/>
          <a:stretch>
            <a:fillRect/>
          </a:stretch>
        </p:blipFill>
        <p:spPr>
          <a:xfrm>
            <a:off x="533400" y="2590800"/>
            <a:ext cx="8229600" cy="2438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8" end="8"/>
                                            </p:txEl>
                                          </p:spTgt>
                                        </p:tgtEl>
                                        <p:attrNameLst>
                                          <p:attrName>style.visibility</p:attrName>
                                        </p:attrNameLst>
                                      </p:cBhvr>
                                      <p:to>
                                        <p:strVal val="visible"/>
                                      </p:to>
                                    </p:set>
                                    <p:anim calcmode="lin" valueType="num">
                                      <p:cBhvr additive="base">
                                        <p:cTn id="7"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Most commonly, timelines are horizontal, BUT they can also be vertical!</a:t>
            </a:r>
          </a:p>
          <a:p>
            <a:endParaRPr lang="en-US" dirty="0" smtClean="0"/>
          </a:p>
          <a:p>
            <a:r>
              <a:rPr lang="en-US" dirty="0" smtClean="0"/>
              <a:t>In a horizontal timeline, the event to the LEFT happened first.</a:t>
            </a:r>
          </a:p>
          <a:p>
            <a:endParaRPr lang="en-US" dirty="0" smtClean="0"/>
          </a:p>
          <a:p>
            <a:r>
              <a:rPr lang="en-US" dirty="0" smtClean="0"/>
              <a:t>In a vertical timeline, the event at the TOP happened first.</a:t>
            </a:r>
          </a:p>
          <a:p>
            <a:endParaRPr lang="en-US" dirty="0" smtClean="0"/>
          </a:p>
          <a:p>
            <a:endParaRPr lang="en-US" dirty="0"/>
          </a:p>
        </p:txBody>
      </p:sp>
      <p:sp>
        <p:nvSpPr>
          <p:cNvPr id="3" name="Title 2"/>
          <p:cNvSpPr>
            <a:spLocks noGrp="1"/>
          </p:cNvSpPr>
          <p:nvPr>
            <p:ph type="title"/>
          </p:nvPr>
        </p:nvSpPr>
        <p:spPr/>
        <p:txBody>
          <a:bodyPr/>
          <a:lstStyle/>
          <a:p>
            <a:pPr algn="ctr"/>
            <a:r>
              <a:rPr lang="en-US" dirty="0" smtClean="0"/>
              <a:t>A TWIST</a:t>
            </a:r>
            <a:endParaRPr lang="en-US" dirty="0"/>
          </a:p>
        </p:txBody>
      </p:sp>
      <p:sp>
        <p:nvSpPr>
          <p:cNvPr id="4" name="Right Arrow 3"/>
          <p:cNvSpPr/>
          <p:nvPr/>
        </p:nvSpPr>
        <p:spPr>
          <a:xfrm>
            <a:off x="3429000" y="32766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1600200" y="48006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This timeline on the next slide shows how the Pepsi logo has changed, but the Coke one remains the same.  The TOP logos happened first (1885 and 1898) leading up to the most recent at the bottom (2010).</a:t>
            </a:r>
          </a:p>
          <a:p>
            <a:endParaRPr lang="en-US" dirty="0" smtClean="0"/>
          </a:p>
          <a:p>
            <a:r>
              <a:rPr lang="en-US" dirty="0" smtClean="0"/>
              <a:t>Our class schedule (by windows) is a vertical timeline of our day!  Morning happened first (top) and </a:t>
            </a:r>
            <a:r>
              <a:rPr lang="en-US" dirty="0" err="1" smtClean="0"/>
              <a:t>afternon</a:t>
            </a:r>
            <a:r>
              <a:rPr lang="en-US" dirty="0" smtClean="0"/>
              <a:t> after (bottom).</a:t>
            </a:r>
            <a:endParaRPr lang="en-US" dirty="0"/>
          </a:p>
        </p:txBody>
      </p:sp>
      <p:sp>
        <p:nvSpPr>
          <p:cNvPr id="3" name="Title 2"/>
          <p:cNvSpPr>
            <a:spLocks noGrp="1"/>
          </p:cNvSpPr>
          <p:nvPr>
            <p:ph type="title"/>
          </p:nvPr>
        </p:nvSpPr>
        <p:spPr/>
        <p:txBody>
          <a:bodyPr/>
          <a:lstStyle/>
          <a:p>
            <a:pPr algn="ctr"/>
            <a:r>
              <a:rPr lang="en-US" dirty="0" smtClean="0"/>
              <a:t>Vertical Example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ntitled.bmp"/>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Much like a </a:t>
            </a:r>
            <a:r>
              <a:rPr lang="en-US" u="sng" dirty="0" smtClean="0"/>
              <a:t>flow map</a:t>
            </a:r>
            <a:r>
              <a:rPr lang="en-US" dirty="0" smtClean="0"/>
              <a:t>, a timeline will show a sequence </a:t>
            </a:r>
            <a:r>
              <a:rPr lang="en-US" dirty="0" smtClean="0"/>
              <a:t>of events. </a:t>
            </a:r>
            <a:br>
              <a:rPr lang="en-US" dirty="0" smtClean="0"/>
            </a:br>
            <a:endParaRPr lang="en-US" dirty="0"/>
          </a:p>
        </p:txBody>
      </p:sp>
      <p:sp>
        <p:nvSpPr>
          <p:cNvPr id="3" name="Title 2"/>
          <p:cNvSpPr>
            <a:spLocks noGrp="1"/>
          </p:cNvSpPr>
          <p:nvPr>
            <p:ph type="title"/>
          </p:nvPr>
        </p:nvSpPr>
        <p:spPr/>
        <p:txBody>
          <a:bodyPr/>
          <a:lstStyle/>
          <a:p>
            <a:pPr algn="ctr"/>
            <a:r>
              <a:rPr lang="en-US" dirty="0" smtClean="0"/>
              <a:t>Overview</a:t>
            </a:r>
            <a:endParaRPr lang="en-US" dirty="0"/>
          </a:p>
        </p:txBody>
      </p:sp>
      <p:graphicFrame>
        <p:nvGraphicFramePr>
          <p:cNvPr id="4" name="Diagram 3"/>
          <p:cNvGraphicFramePr/>
          <p:nvPr/>
        </p:nvGraphicFramePr>
        <p:xfrm>
          <a:off x="1447800" y="2286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timeline can be used to sequence any events, even a story.  It can be as simple as:  beginning, middle, end.</a:t>
            </a:r>
          </a:p>
          <a:p>
            <a:endParaRPr lang="en-US" dirty="0" smtClean="0"/>
          </a:p>
          <a:p>
            <a:pPr algn="ctr">
              <a:buNone/>
            </a:pPr>
            <a:endParaRPr lang="en-US" dirty="0"/>
          </a:p>
        </p:txBody>
      </p:sp>
      <p:sp>
        <p:nvSpPr>
          <p:cNvPr id="3" name="Title 2"/>
          <p:cNvSpPr>
            <a:spLocks noGrp="1"/>
          </p:cNvSpPr>
          <p:nvPr>
            <p:ph type="title"/>
          </p:nvPr>
        </p:nvSpPr>
        <p:spPr/>
        <p:txBody>
          <a:bodyPr/>
          <a:lstStyle/>
          <a:p>
            <a:pPr algn="ctr"/>
            <a:r>
              <a:rPr lang="en-US" dirty="0" smtClean="0"/>
              <a:t>PRACTICE</a:t>
            </a:r>
            <a:endParaRPr lang="en-US" dirty="0"/>
          </a:p>
        </p:txBody>
      </p:sp>
      <p:pic>
        <p:nvPicPr>
          <p:cNvPr id="4" name="Picture 3" descr="page7.gif"/>
          <p:cNvPicPr>
            <a:picLocks noChangeAspect="1"/>
          </p:cNvPicPr>
          <p:nvPr/>
        </p:nvPicPr>
        <p:blipFill>
          <a:blip r:embed="rId2" cstate="print"/>
          <a:stretch>
            <a:fillRect/>
          </a:stretch>
        </p:blipFill>
        <p:spPr>
          <a:xfrm>
            <a:off x="2667000" y="2695575"/>
            <a:ext cx="3810000" cy="14668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Read the following passage:</a:t>
            </a:r>
          </a:p>
          <a:p>
            <a:pPr algn="ctr">
              <a:buNone/>
            </a:pPr>
            <a:r>
              <a:rPr lang="en-US" dirty="0" smtClean="0">
                <a:solidFill>
                  <a:schemeClr val="bg1">
                    <a:lumMod val="95000"/>
                    <a:lumOff val="5000"/>
                  </a:schemeClr>
                </a:solidFill>
              </a:rPr>
              <a:t>Victor likes playing baseball. His team is called “The Rockets.” Last weekend, his team played in the park. Victor led The Rockets. He assigned batting order. Though The Rockets won, it wasn’t by a lot! Victor felt happy that his team won, but he was delighted just to play. When the game ended, he wished he could continue </a:t>
            </a:r>
            <a:r>
              <a:rPr lang="en-US" dirty="0" smtClean="0">
                <a:solidFill>
                  <a:schemeClr val="bg1">
                    <a:lumMod val="95000"/>
                    <a:lumOff val="5000"/>
                  </a:schemeClr>
                </a:solidFill>
              </a:rPr>
              <a:t>playing.</a:t>
            </a:r>
          </a:p>
          <a:p>
            <a:pPr algn="ctr">
              <a:buNone/>
            </a:pPr>
            <a:endParaRPr lang="en-US" dirty="0" smtClean="0">
              <a:solidFill>
                <a:schemeClr val="bg1">
                  <a:lumMod val="95000"/>
                  <a:lumOff val="5000"/>
                </a:schemeClr>
              </a:solidFill>
            </a:endParaRPr>
          </a:p>
          <a:p>
            <a:pPr algn="ctr">
              <a:buNone/>
            </a:pPr>
            <a:r>
              <a:rPr lang="en-US" dirty="0" smtClean="0">
                <a:solidFill>
                  <a:schemeClr val="accent5">
                    <a:lumMod val="75000"/>
                  </a:schemeClr>
                </a:solidFill>
              </a:rPr>
              <a:t>Can you determine the beginning, middle, and end??</a:t>
            </a:r>
            <a:endParaRPr lang="en-US" dirty="0" smtClean="0">
              <a:solidFill>
                <a:schemeClr val="accent5">
                  <a:lumMod val="75000"/>
                </a:schemeClr>
              </a:solidFill>
            </a:endParaRPr>
          </a:p>
          <a:p>
            <a:endParaRPr lang="en-US" dirty="0"/>
          </a:p>
        </p:txBody>
      </p:sp>
      <p:sp>
        <p:nvSpPr>
          <p:cNvPr id="3" name="Title 2"/>
          <p:cNvSpPr>
            <a:spLocks noGrp="1"/>
          </p:cNvSpPr>
          <p:nvPr>
            <p:ph type="title"/>
          </p:nvPr>
        </p:nvSpPr>
        <p:spPr/>
        <p:txBody>
          <a:bodyPr/>
          <a:lstStyle/>
          <a:p>
            <a:pPr algn="ctr"/>
            <a:r>
              <a:rPr lang="en-US" dirty="0" smtClean="0"/>
              <a:t>PRACTICE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age7a.gif"/>
          <p:cNvPicPr>
            <a:picLocks noGrp="1" noChangeAspect="1"/>
          </p:cNvPicPr>
          <p:nvPr>
            <p:ph idx="1"/>
          </p:nvPr>
        </p:nvPicPr>
        <p:blipFill>
          <a:blip r:embed="rId2" cstate="print"/>
          <a:stretch>
            <a:fillRect/>
          </a:stretch>
        </p:blipFill>
        <p:spPr>
          <a:xfrm>
            <a:off x="1371600" y="1752600"/>
            <a:ext cx="7239000" cy="2790825"/>
          </a:xfrm>
        </p:spPr>
      </p:pic>
      <p:sp>
        <p:nvSpPr>
          <p:cNvPr id="3" name="Title 2"/>
          <p:cNvSpPr>
            <a:spLocks noGrp="1"/>
          </p:cNvSpPr>
          <p:nvPr>
            <p:ph type="title"/>
          </p:nvPr>
        </p:nvSpPr>
        <p:spPr/>
        <p:txBody>
          <a:bodyPr/>
          <a:lstStyle/>
          <a:p>
            <a:pPr algn="ctr"/>
            <a:r>
              <a:rPr lang="en-US" dirty="0" smtClean="0"/>
              <a:t>PRACTICE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When studying history, timelines are very useful.</a:t>
            </a:r>
          </a:p>
          <a:p>
            <a:r>
              <a:rPr lang="en-US" dirty="0" smtClean="0"/>
              <a:t>They can show relationships in time between important events.</a:t>
            </a:r>
          </a:p>
          <a:p>
            <a:r>
              <a:rPr lang="en-US" dirty="0" smtClean="0"/>
              <a:t>This allows us to understand WHEN things where occurring.</a:t>
            </a:r>
            <a:endParaRPr lang="en-US" dirty="0"/>
          </a:p>
        </p:txBody>
      </p:sp>
      <p:sp>
        <p:nvSpPr>
          <p:cNvPr id="3" name="Title 2"/>
          <p:cNvSpPr>
            <a:spLocks noGrp="1"/>
          </p:cNvSpPr>
          <p:nvPr>
            <p:ph type="title"/>
          </p:nvPr>
        </p:nvSpPr>
        <p:spPr/>
        <p:txBody>
          <a:bodyPr/>
          <a:lstStyle/>
          <a:p>
            <a:pPr algn="ctr"/>
            <a:r>
              <a:rPr lang="en-US" dirty="0" smtClean="0"/>
              <a:t>Social Studies Connection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Timelines that explore ancient history are dated </a:t>
            </a:r>
            <a:r>
              <a:rPr lang="en-US" dirty="0" smtClean="0">
                <a:solidFill>
                  <a:schemeClr val="accent5">
                    <a:lumMod val="75000"/>
                  </a:schemeClr>
                </a:solidFill>
              </a:rPr>
              <a:t>BC</a:t>
            </a:r>
            <a:r>
              <a:rPr lang="en-US" dirty="0" smtClean="0"/>
              <a:t>.  We are currently living in AD.</a:t>
            </a:r>
          </a:p>
          <a:p>
            <a:r>
              <a:rPr lang="en-US" dirty="0" smtClean="0"/>
              <a:t>Dates in </a:t>
            </a:r>
            <a:r>
              <a:rPr lang="en-US" u="sng" dirty="0" smtClean="0"/>
              <a:t>BC</a:t>
            </a:r>
            <a:r>
              <a:rPr lang="en-US" dirty="0" smtClean="0"/>
              <a:t> count </a:t>
            </a:r>
            <a:r>
              <a:rPr lang="en-US" u="sng" dirty="0" smtClean="0"/>
              <a:t>DOWN</a:t>
            </a:r>
            <a:r>
              <a:rPr lang="en-US" dirty="0" smtClean="0"/>
              <a:t> (example, 1995 BC happened BEFORE 1990 BC).</a:t>
            </a:r>
          </a:p>
          <a:p>
            <a:r>
              <a:rPr lang="en-US" dirty="0" smtClean="0"/>
              <a:t>Dates in </a:t>
            </a:r>
            <a:r>
              <a:rPr lang="en-US" u="sng" dirty="0" smtClean="0"/>
              <a:t>AD</a:t>
            </a:r>
            <a:r>
              <a:rPr lang="en-US" dirty="0" smtClean="0"/>
              <a:t> count </a:t>
            </a:r>
            <a:r>
              <a:rPr lang="en-US" u="sng" dirty="0" smtClean="0"/>
              <a:t>UP</a:t>
            </a:r>
            <a:r>
              <a:rPr lang="en-US" dirty="0" smtClean="0"/>
              <a:t> (example, 2009 AD happened BEFORE 2010 AD).</a:t>
            </a:r>
          </a:p>
          <a:p>
            <a:r>
              <a:rPr lang="en-US" dirty="0" smtClean="0"/>
              <a:t>WHY? In the Middle Ages, religious historians used the birth of Christ as a central point (year 1 AD) when making the calendar.  So….events before count down to the birth and events </a:t>
            </a:r>
            <a:r>
              <a:rPr lang="en-US" smtClean="0"/>
              <a:t>after count up!</a:t>
            </a:r>
            <a:endParaRPr lang="en-US" dirty="0" smtClean="0"/>
          </a:p>
          <a:p>
            <a:pPr algn="ctr">
              <a:buNone/>
            </a:pPr>
            <a:endParaRPr lang="en-US" dirty="0" smtClean="0"/>
          </a:p>
          <a:p>
            <a:pPr algn="ctr">
              <a:buNone/>
            </a:pPr>
            <a:endParaRPr lang="en-US" dirty="0"/>
          </a:p>
        </p:txBody>
      </p:sp>
      <p:sp>
        <p:nvSpPr>
          <p:cNvPr id="3" name="Title 2"/>
          <p:cNvSpPr>
            <a:spLocks noGrp="1"/>
          </p:cNvSpPr>
          <p:nvPr>
            <p:ph type="title"/>
          </p:nvPr>
        </p:nvSpPr>
        <p:spPr/>
        <p:txBody>
          <a:bodyPr/>
          <a:lstStyle/>
          <a:p>
            <a:pPr algn="ctr"/>
            <a:r>
              <a:rPr lang="en-US" dirty="0" smtClean="0"/>
              <a:t>WARNINING!  AD vs. BC</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A Visual</a:t>
            </a:r>
            <a:endParaRPr lang="en-US" dirty="0"/>
          </a:p>
        </p:txBody>
      </p:sp>
      <p:sp>
        <p:nvSpPr>
          <p:cNvPr id="5" name="Content Placeholder 4"/>
          <p:cNvSpPr>
            <a:spLocks noGrp="1"/>
          </p:cNvSpPr>
          <p:nvPr>
            <p:ph idx="1"/>
          </p:nvPr>
        </p:nvSpPr>
        <p:spPr/>
        <p:txBody>
          <a:bodyPr>
            <a:normAutofit/>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Counts </a:t>
            </a:r>
            <a:r>
              <a:rPr lang="en-US" dirty="0" smtClean="0">
                <a:solidFill>
                  <a:schemeClr val="accent5">
                    <a:lumMod val="75000"/>
                  </a:schemeClr>
                </a:solidFill>
              </a:rPr>
              <a:t>DOWN</a:t>
            </a:r>
            <a:r>
              <a:rPr lang="en-US" dirty="0" smtClean="0"/>
              <a:t> (BC)		Counts </a:t>
            </a:r>
            <a:r>
              <a:rPr lang="en-US" dirty="0" smtClean="0">
                <a:solidFill>
                  <a:schemeClr val="accent5">
                    <a:lumMod val="75000"/>
                  </a:schemeClr>
                </a:solidFill>
              </a:rPr>
              <a:t>UP</a:t>
            </a:r>
            <a:r>
              <a:rPr lang="en-US" dirty="0" smtClean="0"/>
              <a:t> (AD)</a:t>
            </a:r>
          </a:p>
          <a:p>
            <a:r>
              <a:rPr lang="en-US" dirty="0" smtClean="0"/>
              <a:t>199 BC before 99 BC		99 AD before 199 AD</a:t>
            </a:r>
            <a:endParaRPr lang="en-US" dirty="0"/>
          </a:p>
        </p:txBody>
      </p:sp>
      <p:pic>
        <p:nvPicPr>
          <p:cNvPr id="6" name="Content Placeholder 3" descr="MakingSenseBCAD.gif"/>
          <p:cNvPicPr>
            <a:picLocks noChangeAspect="1"/>
          </p:cNvPicPr>
          <p:nvPr/>
        </p:nvPicPr>
        <p:blipFill>
          <a:blip r:embed="rId2" cstate="print"/>
          <a:stretch>
            <a:fillRect/>
          </a:stretch>
        </p:blipFill>
        <p:spPr>
          <a:xfrm>
            <a:off x="838200" y="3276600"/>
            <a:ext cx="7315200" cy="14859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u="sng" dirty="0" smtClean="0"/>
              <a:t>BC </a:t>
            </a:r>
            <a:r>
              <a:rPr lang="en-US" dirty="0" smtClean="0"/>
              <a:t>starts with “B” like </a:t>
            </a:r>
            <a:r>
              <a:rPr lang="en-US" u="sng" dirty="0" smtClean="0"/>
              <a:t>before</a:t>
            </a:r>
            <a:r>
              <a:rPr lang="en-US" dirty="0" smtClean="0"/>
              <a:t>; things that happen before something will count </a:t>
            </a:r>
            <a:r>
              <a:rPr lang="en-US" u="sng" dirty="0" smtClean="0"/>
              <a:t>down</a:t>
            </a:r>
            <a:r>
              <a:rPr lang="en-US" dirty="0" smtClean="0"/>
              <a:t>.</a:t>
            </a:r>
          </a:p>
          <a:p>
            <a:endParaRPr lang="en-US" dirty="0" smtClean="0"/>
          </a:p>
          <a:p>
            <a:r>
              <a:rPr lang="en-US" u="sng" dirty="0" smtClean="0"/>
              <a:t>AD </a:t>
            </a:r>
            <a:r>
              <a:rPr lang="en-US" dirty="0" smtClean="0"/>
              <a:t>starts with “A” like </a:t>
            </a:r>
            <a:r>
              <a:rPr lang="en-US" u="sng" dirty="0" smtClean="0"/>
              <a:t>after</a:t>
            </a:r>
            <a:r>
              <a:rPr lang="en-US" dirty="0" smtClean="0"/>
              <a:t>; things that happened after count </a:t>
            </a:r>
            <a:r>
              <a:rPr lang="en-US" u="sng" dirty="0" smtClean="0"/>
              <a:t>up</a:t>
            </a:r>
            <a:r>
              <a:rPr lang="en-US" dirty="0" smtClean="0"/>
              <a:t>.</a:t>
            </a:r>
            <a:endParaRPr lang="en-US" dirty="0"/>
          </a:p>
        </p:txBody>
      </p:sp>
      <p:sp>
        <p:nvSpPr>
          <p:cNvPr id="3" name="Title 2"/>
          <p:cNvSpPr>
            <a:spLocks noGrp="1"/>
          </p:cNvSpPr>
          <p:nvPr>
            <p:ph type="title"/>
          </p:nvPr>
        </p:nvSpPr>
        <p:spPr/>
        <p:txBody>
          <a:bodyPr/>
          <a:lstStyle/>
          <a:p>
            <a:pPr algn="ctr"/>
            <a:r>
              <a:rPr lang="en-US" dirty="0" smtClean="0"/>
              <a:t>Helpful Hints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56</TotalTime>
  <Words>487</Words>
  <Application>Microsoft Office PowerPoint</Application>
  <PresentationFormat>On-screen Show (4:3)</PresentationFormat>
  <Paragraphs>75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Paper</vt:lpstr>
      <vt:lpstr>Reading Timelines</vt:lpstr>
      <vt:lpstr>Overview</vt:lpstr>
      <vt:lpstr>PRACTICE</vt:lpstr>
      <vt:lpstr>PRACTICE</vt:lpstr>
      <vt:lpstr>PRACTICE</vt:lpstr>
      <vt:lpstr>Social Studies Connection</vt:lpstr>
      <vt:lpstr>WARNINING!  AD vs. BC</vt:lpstr>
      <vt:lpstr>A Visual</vt:lpstr>
      <vt:lpstr>Helpful Hints</vt:lpstr>
      <vt:lpstr>Practice</vt:lpstr>
      <vt:lpstr>Practice</vt:lpstr>
      <vt:lpstr>Practice</vt:lpstr>
      <vt:lpstr>A TWIST</vt:lpstr>
      <vt:lpstr>Vertical Example</vt:lpstr>
      <vt:lpstr>Slide 15</vt:lpstr>
    </vt:vector>
  </TitlesOfParts>
  <Company>Lenovo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Matt</dc:creator>
  <cp:lastModifiedBy>Matt</cp:lastModifiedBy>
  <cp:revision>18</cp:revision>
  <dcterms:created xsi:type="dcterms:W3CDTF">2010-08-22T00:58:12Z</dcterms:created>
  <dcterms:modified xsi:type="dcterms:W3CDTF">2010-08-22T01:54:38Z</dcterms:modified>
</cp:coreProperties>
</file>