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8A3D76A-875B-4F1B-A7D4-99646019C7C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C392612-70A5-4497-A73D-FA082255A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00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CD774D8-0BED-481B-B0ED-8ABBC860A072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916A70-7C62-42D6-A168-EC3E2FD85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2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3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724150" y="4343400"/>
            <a:ext cx="6096000" cy="461665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lvl1pPr algn="ctr">
              <a:defRPr sz="2400" i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724150" y="2895600"/>
            <a:ext cx="6096000" cy="1076325"/>
          </a:xfrm>
          <a:prstGeom prst="rect">
            <a:avLst/>
          </a:prstGeom>
        </p:spPr>
        <p:txBody>
          <a:bodyPr wrap="square" lIns="91440" tIns="45720" rIns="91440" bIns="45720" anchor="b" anchorCtr="1">
            <a:normAutofit/>
          </a:bodyPr>
          <a:lstStyle>
            <a:lvl1pPr marL="0" indent="0" algn="ctr">
              <a:buNone/>
              <a:defRPr sz="5400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724150" y="361950"/>
            <a:ext cx="6096000" cy="2769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400">
                <a:solidFill>
                  <a:schemeClr val="accent2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324350" y="4876800"/>
            <a:ext cx="2895600" cy="276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fld id="{EE43258E-B84F-43BF-88EB-FBEA0EE45A76}" type="datetime4">
              <a:rPr lang="en-US" smtClean="0"/>
              <a:pPr/>
              <a:t>June 3, 2017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4350" y="6172200"/>
            <a:ext cx="2895600" cy="276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1400" smtClean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Presenter’s Name And Title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2724150" y="676275"/>
            <a:ext cx="6096000" cy="2769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400">
                <a:solidFill>
                  <a:schemeClr val="accent2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724150" y="4038600"/>
            <a:ext cx="6096000" cy="2769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400">
                <a:solidFill>
                  <a:schemeClr val="accent2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200001"/>
            <a:ext cx="2895600" cy="276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fld id="{EE43258E-B84F-43BF-88EB-FBEA0EE45A76}" type="datetime4">
              <a:rPr lang="en-US" smtClean="0"/>
              <a:pPr/>
              <a:t>June 3, 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200001"/>
            <a:ext cx="2895600" cy="276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en-US" sz="1200" smtClean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Presenter’s Name And 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[Student Name]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FACULTY OF [SCHOOL NAME]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>
            <a:normAutofit fontScale="92500" lnSpcReduction="10000"/>
          </a:bodyPr>
          <a:lstStyle/>
          <a:p>
            <a:fld id="{337361FE-AD8A-4317-9C91-BDFFFFAB32C8}" type="datetime4">
              <a:rPr lang="en-US" smtClean="0"/>
              <a:pPr/>
              <a:t>June 3, 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Presenter’s Name and Title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Certificate of achievement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Text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hSchAw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>english</DirectSourceMarket>
    <MarketSpecific xmlns="4873beb7-5857-4685-be1f-d57550cc96cc" xsi:nil="true"/>
    <ApprovalStatus xmlns="4873beb7-5857-4685-be1f-d57550cc96cc">InProgress</ApprovalStatus>
    <PrimaryImageGen xmlns="4873beb7-5857-4685-be1f-d57550cc96cc">true</PrimaryImageGen>
    <ThumbnailAssetId xmlns="4873beb7-5857-4685-be1f-d57550cc96cc" xsi:nil="true"/>
    <NumericId xmlns="4873beb7-5857-4685-be1f-d57550cc96cc">-1</NumericId>
    <TPFriendlyName xmlns="4873beb7-5857-4685-be1f-d57550cc96cc">Student of the Month award (elementary)</TPFriendlyName>
    <BusinessGroup xmlns="4873beb7-5857-4685-be1f-d57550cc96cc" xsi:nil="true"/>
    <APEditor xmlns="4873beb7-5857-4685-be1f-d57550cc96cc">
      <UserInfo>
        <DisplayName>REDMOND\v-luannv</DisplayName>
        <AccountId>92</AccountId>
        <AccountType/>
      </UserInfo>
    </APEditor>
    <SourceTitle xmlns="4873beb7-5857-4685-be1f-d57550cc96cc">Student of the Month award (elementary)</SourceTitle>
    <OpenTemplate xmlns="4873beb7-5857-4685-be1f-d57550cc96cc">true</OpenTemplate>
    <UALocComments xmlns="4873beb7-5857-4685-be1f-d57550cc96cc" xsi:nil="true"/>
    <IntlLangReviewDate xmlns="4873beb7-5857-4685-be1f-d57550cc96cc" xsi:nil="true"/>
    <PublishStatusLookup xmlns="4873beb7-5857-4685-be1f-d57550cc96cc">
      <Value>275326</Value>
      <Value>1304205</Value>
    </PublishStatusLookup>
    <ParentAssetId xmlns="4873beb7-5857-4685-be1f-d57550cc96cc" xsi:nil="true"/>
    <LastPublishResultLookup xmlns="4873beb7-5857-4685-be1f-d57550cc96cc" xsi:nil="true"/>
    <MachineTranslated xmlns="4873beb7-5857-4685-be1f-d57550cc96cc">false</MachineTranslated>
    <OriginalSourceMarket xmlns="4873beb7-5857-4685-be1f-d57550cc96cc">english</OriginalSourceMarket>
    <TPInstallLocation xmlns="4873beb7-5857-4685-be1f-d57550cc96cc">{My Templates}</TPInstallLocation>
    <APDescription xmlns="4873beb7-5857-4685-be1f-d57550cc96cc" xsi:nil="true"/>
    <ContentItem xmlns="4873beb7-5857-4685-be1f-d57550cc96cc" xsi:nil="true"/>
    <ClipArtFilename xmlns="4873beb7-5857-4685-be1f-d57550cc96cc" xsi:nil="true"/>
    <PublishTargets xmlns="4873beb7-5857-4685-be1f-d57550cc96cc">OfficeOnline</PublishTargets>
    <TPLaunchHelpLinkType xmlns="4873beb7-5857-4685-be1f-d57550cc96cc">Template</TPLaunchHelpLinkType>
    <TimesCloned xmlns="4873beb7-5857-4685-be1f-d57550cc96cc" xsi:nil="true"/>
    <EditorialStatus xmlns="4873beb7-5857-4685-be1f-d57550cc96cc" xsi:nil="true"/>
    <LastModifiedDateTime xmlns="4873beb7-5857-4685-be1f-d57550cc96cc" xsi:nil="true"/>
    <Provider xmlns="4873beb7-5857-4685-be1f-d57550cc96cc">EY006220130</Provider>
    <AcquiredFrom xmlns="4873beb7-5857-4685-be1f-d57550cc96cc" xsi:nil="true"/>
    <AssetStart xmlns="4873beb7-5857-4685-be1f-d57550cc96cc">2009-05-30T22:17:51+00:00</AssetStart>
    <LastHandOff xmlns="4873beb7-5857-4685-be1f-d57550cc96cc" xsi:nil="true"/>
    <ArtSampleDocs xmlns="4873beb7-5857-4685-be1f-d57550cc96cc" xsi:nil="true"/>
    <TPClientViewer xmlns="4873beb7-5857-4685-be1f-d57550cc96cc">Microsoft Office PowerPoint</TPClientViewer>
    <UACurrentWords xmlns="4873beb7-5857-4685-be1f-d57550cc96cc">0</UACurrentWords>
    <UALocRecommendation xmlns="4873beb7-5857-4685-be1f-d57550cc96cc">Localize</UALocRecommendation>
    <IsDeleted xmlns="4873beb7-5857-4685-be1f-d57550cc96cc">false</IsDeleted>
    <UANotes xmlns="4873beb7-5857-4685-be1f-d57550cc96cc">Webdunia</UANotes>
    <TemplateStatus xmlns="4873beb7-5857-4685-be1f-d57550cc96cc">Complete</TemplateStatus>
    <ShowIn xmlns="4873beb7-5857-4685-be1f-d57550cc96cc">Show everywhere</ShowIn>
    <CSXHash xmlns="4873beb7-5857-4685-be1f-d57550cc96cc" xsi:nil="true"/>
    <VoteCount xmlns="4873beb7-5857-4685-be1f-d57550cc96cc" xsi:nil="true"/>
    <AssetExpire xmlns="4873beb7-5857-4685-be1f-d57550cc96cc">2100-01-01T00:00:00+00:00</AssetExpire>
    <CSXSubmissionMarket xmlns="4873beb7-5857-4685-be1f-d57550cc96cc" xsi:nil="true"/>
    <DSATActionTaken xmlns="4873beb7-5857-4685-be1f-d57550cc96cc" xsi:nil="true"/>
    <TPExecutable xmlns="4873beb7-5857-4685-be1f-d57550cc96cc" xsi:nil="true"/>
    <SubmitterId xmlns="4873beb7-5857-4685-be1f-d57550cc96cc" xsi:nil="true"/>
    <AssetType xmlns="4873beb7-5857-4685-be1f-d57550cc96cc">TP</AssetType>
    <BugNumber xmlns="4873beb7-5857-4685-be1f-d57550cc96cc">804063. 89</BugNumber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TPComponent xmlns="4873beb7-5857-4685-be1f-d57550cc96cc">PPTFiles</TPComponent>
    <OriginAsset xmlns="4873beb7-5857-4685-be1f-d57550cc96cc" xsi:nil="true"/>
    <AssetId xmlns="4873beb7-5857-4685-be1f-d57550cc96cc">TP010251284</AssetId>
    <TPApplication xmlns="4873beb7-5857-4685-be1f-d57550cc96cc">PowerPoint</TPApplication>
    <TPLaunchHelpLink xmlns="4873beb7-5857-4685-be1f-d57550cc96cc" xsi:nil="true"/>
    <IntlLocPriority xmlns="4873beb7-5857-4685-be1f-d57550cc96cc" xsi:nil="true"/>
    <CrawlForDependencies xmlns="4873beb7-5857-4685-be1f-d57550cc96cc">false</CrawlForDependencies>
    <PlannedPubDate xmlns="4873beb7-5857-4685-be1f-d57550cc96cc">2008-04-01T07:00:00+00:00</PlannedPubDate>
    <IntlLangReviewer xmlns="4873beb7-5857-4685-be1f-d57550cc96cc" xsi:nil="true"/>
    <HandoffToMSDN xmlns="4873beb7-5857-4685-be1f-d57550cc96cc" xsi:nil="true"/>
    <TrustLevel xmlns="4873beb7-5857-4685-be1f-d57550cc96cc">1 Microsoft Managed Content</TrustLevel>
    <IsSearchable xmlns="4873beb7-5857-4685-be1f-d57550cc96cc">false</IsSearchable>
    <TPNamespace xmlns="4873beb7-5857-4685-be1f-d57550cc96cc">POWERPNT</TPNamespace>
    <Markets xmlns="4873beb7-5857-4685-be1f-d57550cc96cc"/>
    <IntlLangReview xmlns="4873beb7-5857-4685-be1f-d57550cc96cc" xsi:nil="true"/>
    <UAProjectedTotalWords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REDMOND\cynvey</DisplayName>
        <AccountId>191</AccountId>
        <AccountType/>
      </UserInfo>
    </APAuthor>
    <TPAppVersion xmlns="4873beb7-5857-4685-be1f-d57550cc96cc">12</TPAppVersion>
    <TPCommandLine xmlns="4873beb7-5857-4685-be1f-d57550cc96cc">{PP} /n {FilePath}</TPCommandLine>
    <PolicheckWords xmlns="4873beb7-5857-4685-be1f-d57550cc96cc" xsi:nil="true"/>
    <FriendlyTitle xmlns="4873beb7-5857-4685-be1f-d57550cc96cc" xsi:nil="true"/>
    <Manager xmlns="4873beb7-5857-4685-be1f-d57550cc96cc" xsi:nil="true"/>
    <EditorialTags xmlns="4873beb7-5857-4685-be1f-d57550cc96cc" xsi:nil="true"/>
    <LegacyData xmlns="4873beb7-5857-4685-be1f-d57550cc96cc" xsi:nil="true"/>
    <Downloads xmlns="4873beb7-5857-4685-be1f-d57550cc96cc">0</Downloads>
    <Providers xmlns="4873beb7-5857-4685-be1f-d57550cc96cc" xsi:nil="true"/>
    <TemplateTemplateType xmlns="4873beb7-5857-4685-be1f-d57550cc96cc">PowerPoint 12 Default</TemplateTemplateType>
    <OOCacheId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117352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3A4708FC-A9A8-40AA-815B-DE624E26D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58C426-C503-4198-8DA5-09837B6DC6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2E9E98-CB6A-42B8-8CED-C0CD2FD7B39A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4873beb7-5857-4685-be1f-d57550cc96cc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tf10251284</Template>
  <TotalTime>0</TotalTime>
  <Words>24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HighSchAward</vt:lpstr>
      <vt:lpstr>Text Here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2017-06-01T08:06:37Z</dcterms:created>
  <dcterms:modified xsi:type="dcterms:W3CDTF">2017-06-03T01:17:04Z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TC010216281033</vt:lpwstr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ImageGenCounter">
    <vt:lpwstr>0</vt:lpwstr>
  </property>
  <property fmtid="{D5CDD505-2E9C-101B-9397-08002B2CF9AE}" pid="5" name="ViolationReportStatus">
    <vt:lpwstr>None</vt:lpwstr>
  </property>
  <property fmtid="{D5CDD505-2E9C-101B-9397-08002B2CF9AE}" pid="6" name="ImageGenStatus">
    <vt:lpwstr>0</vt:lpwstr>
  </property>
  <property fmtid="{D5CDD505-2E9C-101B-9397-08002B2CF9AE}" pid="7" name="PolicheckStatus">
    <vt:lpwstr>0</vt:lpwstr>
  </property>
  <property fmtid="{D5CDD505-2E9C-101B-9397-08002B2CF9AE}" pid="8" name="Applications">
    <vt:lpwstr>65;#PowerPoint 12;#79;#Template 12;#419;#PowerPoint 14</vt:lpwstr>
  </property>
  <property fmtid="{D5CDD505-2E9C-101B-9397-08002B2CF9AE}" pid="9" name="PolicheckCounter">
    <vt:lpwstr>0</vt:lpwstr>
  </property>
  <property fmtid="{D5CDD505-2E9C-101B-9397-08002B2CF9AE}" pid="10" name="APTrustLevel">
    <vt:r8>1</vt:r8>
  </property>
</Properties>
</file>