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257" r:id="rId5"/>
  </p:sldIdLst>
  <p:sldSz cx="9144000" cy="6858000" type="screen4x3"/>
  <p:notesSz cx="6858000" cy="9144000"/>
  <p:defaultTextStyle>
    <a:defPPr>
      <a:defRPr lang="en-US"/>
    </a:defPPr>
    <a:lvl1pPr marL="0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1pPr>
    <a:lvl2pPr marL="449454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2pPr>
    <a:lvl3pPr marL="898908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3pPr>
    <a:lvl4pPr marL="1348364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4pPr>
    <a:lvl5pPr marL="1797818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5pPr>
    <a:lvl6pPr marL="2247272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6pPr>
    <a:lvl7pPr marL="2696726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7pPr>
    <a:lvl8pPr marL="3146181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8pPr>
    <a:lvl9pPr marL="3595635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082" autoAdjust="0"/>
    <p:restoredTop sz="94660"/>
  </p:normalViewPr>
  <p:slideViewPr>
    <p:cSldViewPr showGuides="1">
      <p:cViewPr>
        <p:scale>
          <a:sx n="84" d="100"/>
          <a:sy n="84" d="100"/>
        </p:scale>
        <p:origin x="60" y="-108"/>
      </p:cViewPr>
      <p:guideLst>
        <p:guide pos="288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8" d="100"/>
          <a:sy n="68" d="100"/>
        </p:scale>
        <p:origin x="2808" y="5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9B1E1D-1656-4BF3-B39D-523606D6DB44}" type="datetimeFigureOut">
              <a:rPr lang="en-US"/>
              <a:t>6/1/2017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4149B6-8CC3-4B9A-BCBF-5AF8A7649FF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12689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5FC044-1321-463A-86E8-35D85A959797}" type="datetimeFigureOut">
              <a:rPr lang="en-US"/>
              <a:t>6/1/2017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AA99EE-A2C0-4BE5-BB96-1FDEE1D6095A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26883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1pPr>
    <a:lvl2pPr marL="403388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2pPr>
    <a:lvl3pPr marL="806775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3pPr>
    <a:lvl4pPr marL="1210163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4pPr>
    <a:lvl5pPr marL="1613550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5pPr>
    <a:lvl6pPr marL="2016938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6pPr>
    <a:lvl7pPr marL="2420325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7pPr>
    <a:lvl8pPr marL="2823713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8pPr>
    <a:lvl9pPr marL="3227100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ertfic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990601" y="1463618"/>
            <a:ext cx="7162800" cy="480942"/>
          </a:xfrm>
        </p:spPr>
        <p:txBody>
          <a:bodyPr lIns="91440" tIns="45720" rIns="91440" bIns="4572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3200" i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37"/>
            </a:lvl2pPr>
            <a:lvl3pPr marL="0" indent="0" algn="ctr">
              <a:spcBef>
                <a:spcPts val="0"/>
              </a:spcBef>
              <a:buNone/>
              <a:defRPr sz="1637"/>
            </a:lvl3pPr>
            <a:lvl4pPr marL="0" indent="0" algn="ctr">
              <a:spcBef>
                <a:spcPts val="0"/>
              </a:spcBef>
              <a:buNone/>
              <a:defRPr sz="1637"/>
            </a:lvl4pPr>
            <a:lvl5pPr marL="0" indent="0" algn="ctr">
              <a:spcBef>
                <a:spcPts val="0"/>
              </a:spcBef>
              <a:buNone/>
              <a:defRPr sz="1637"/>
            </a:lvl5pPr>
          </a:lstStyle>
          <a:p>
            <a:pPr lvl="0"/>
            <a:r>
              <a:rPr/>
              <a:t>Type of Certificate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990601" y="3869778"/>
            <a:ext cx="7162800" cy="702222"/>
          </a:xfrm>
        </p:spPr>
        <p:txBody>
          <a:bodyPr lIns="91440" tIns="45720" rIns="91440" bIns="45720" anchor="ctr">
            <a:no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500" i="0" cap="all" baseline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37"/>
            </a:lvl2pPr>
            <a:lvl3pPr marL="0" indent="0" algn="ctr">
              <a:spcBef>
                <a:spcPts val="0"/>
              </a:spcBef>
              <a:buNone/>
              <a:defRPr sz="1637"/>
            </a:lvl3pPr>
            <a:lvl4pPr marL="0" indent="0" algn="ctr">
              <a:spcBef>
                <a:spcPts val="0"/>
              </a:spcBef>
              <a:buNone/>
              <a:defRPr sz="1637"/>
            </a:lvl4pPr>
            <a:lvl5pPr marL="0" indent="0" algn="ctr">
              <a:spcBef>
                <a:spcPts val="0"/>
              </a:spcBef>
              <a:buNone/>
              <a:defRPr sz="1637"/>
            </a:lvl5pPr>
          </a:lstStyle>
          <a:p>
            <a:pPr lvl="0"/>
            <a:r>
              <a:rPr/>
              <a:t>[Describe contribution / reason for award here]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990601" y="2949678"/>
            <a:ext cx="7162800" cy="739588"/>
          </a:xfrm>
        </p:spPr>
        <p:txBody>
          <a:bodyPr lIns="91440" tIns="45720" rIns="91440" bIns="4572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5400" b="0" baseline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37"/>
            </a:lvl2pPr>
            <a:lvl3pPr marL="0" indent="0" algn="ctr">
              <a:spcBef>
                <a:spcPts val="0"/>
              </a:spcBef>
              <a:buNone/>
              <a:defRPr sz="1637"/>
            </a:lvl3pPr>
            <a:lvl4pPr marL="0" indent="0" algn="ctr">
              <a:spcBef>
                <a:spcPts val="0"/>
              </a:spcBef>
              <a:buNone/>
              <a:defRPr sz="1637"/>
            </a:lvl4pPr>
            <a:lvl5pPr marL="0" indent="0" algn="ctr">
              <a:spcBef>
                <a:spcPts val="0"/>
              </a:spcBef>
              <a:buNone/>
              <a:defRPr sz="1637"/>
            </a:lvl5pPr>
          </a:lstStyle>
          <a:p>
            <a:pPr lvl="0"/>
            <a:r>
              <a:rPr/>
              <a:t>Recipient Name</a:t>
            </a:r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990601" y="2560805"/>
            <a:ext cx="7162800" cy="325881"/>
          </a:xfrm>
        </p:spPr>
        <p:txBody>
          <a:bodyPr lIns="91440" tIns="45720" rIns="91440" bIns="4572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 i="0" cap="all" baseline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37"/>
            </a:lvl2pPr>
            <a:lvl3pPr marL="0" indent="0" algn="ctr">
              <a:spcBef>
                <a:spcPts val="0"/>
              </a:spcBef>
              <a:buNone/>
              <a:defRPr sz="1637"/>
            </a:lvl3pPr>
            <a:lvl4pPr marL="0" indent="0" algn="ctr">
              <a:spcBef>
                <a:spcPts val="0"/>
              </a:spcBef>
              <a:buNone/>
              <a:defRPr sz="1637"/>
            </a:lvl4pPr>
            <a:lvl5pPr marL="0" indent="0" algn="ctr">
              <a:spcBef>
                <a:spcPts val="0"/>
              </a:spcBef>
              <a:buNone/>
              <a:defRPr sz="1637"/>
            </a:lvl5pPr>
          </a:lstStyle>
          <a:p>
            <a:pPr lvl="0"/>
            <a:r>
              <a:rPr/>
              <a:t>[Add text here, such as “This Acknowledges That”]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1731818" y="5217459"/>
            <a:ext cx="2701637" cy="0"/>
          </a:xfrm>
          <a:prstGeom prst="line">
            <a:avLst/>
          </a:prstGeom>
          <a:noFill/>
          <a:ln w="9525" cap="flat" cmpd="sng" algn="ctr">
            <a:solidFill>
              <a:srgbClr val="404040"/>
            </a:solidFill>
            <a:prstDash val="solid"/>
          </a:ln>
          <a:effectLst/>
        </p:spPr>
      </p:cxnSp>
      <p:cxnSp>
        <p:nvCxnSpPr>
          <p:cNvPr id="26" name="Straight Connector 25"/>
          <p:cNvCxnSpPr/>
          <p:nvPr/>
        </p:nvCxnSpPr>
        <p:spPr>
          <a:xfrm>
            <a:off x="4726189" y="5217459"/>
            <a:ext cx="2701637" cy="0"/>
          </a:xfrm>
          <a:prstGeom prst="line">
            <a:avLst/>
          </a:prstGeom>
          <a:noFill/>
          <a:ln w="9525" cap="flat" cmpd="sng" algn="ctr">
            <a:solidFill>
              <a:srgbClr val="404040"/>
            </a:solidFill>
            <a:prstDash val="solid"/>
          </a:ln>
          <a:effectLst/>
        </p:spPr>
      </p:cxnSp>
      <p:sp>
        <p:nvSpPr>
          <p:cNvPr id="18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1463617" y="5217459"/>
            <a:ext cx="2971800" cy="268941"/>
          </a:xfrm>
        </p:spPr>
        <p:txBody>
          <a:bodyPr lIns="91440" tIns="0" rIns="9144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800" b="0" i="0" cap="all" baseline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37"/>
            </a:lvl2pPr>
            <a:lvl3pPr marL="0" indent="0" algn="ctr">
              <a:spcBef>
                <a:spcPts val="0"/>
              </a:spcBef>
              <a:buNone/>
              <a:defRPr sz="1637"/>
            </a:lvl3pPr>
            <a:lvl4pPr marL="0" indent="0" algn="ctr">
              <a:spcBef>
                <a:spcPts val="0"/>
              </a:spcBef>
              <a:buNone/>
              <a:defRPr sz="1637"/>
            </a:lvl4pPr>
            <a:lvl5pPr marL="0" indent="0" algn="ctr">
              <a:spcBef>
                <a:spcPts val="0"/>
              </a:spcBef>
              <a:buNone/>
              <a:defRPr sz="1637"/>
            </a:lvl5pPr>
          </a:lstStyle>
          <a:p>
            <a:pPr lvl="0"/>
            <a:r>
              <a:rPr/>
              <a:t>Name/Title of Presenter</a:t>
            </a:r>
          </a:p>
        </p:txBody>
      </p:sp>
      <p:sp>
        <p:nvSpPr>
          <p:cNvPr id="30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4726190" y="5217459"/>
            <a:ext cx="2970010" cy="268941"/>
          </a:xfrm>
        </p:spPr>
        <p:txBody>
          <a:bodyPr lIns="91440" tIns="0" rIns="9144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800" b="0" i="0" cap="all" baseline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37"/>
            </a:lvl2pPr>
            <a:lvl3pPr marL="0" indent="0" algn="ctr">
              <a:spcBef>
                <a:spcPts val="0"/>
              </a:spcBef>
              <a:buNone/>
              <a:defRPr sz="1637"/>
            </a:lvl3pPr>
            <a:lvl4pPr marL="0" indent="0" algn="ctr">
              <a:spcBef>
                <a:spcPts val="0"/>
              </a:spcBef>
              <a:buNone/>
              <a:defRPr sz="1637"/>
            </a:lvl4pPr>
            <a:lvl5pPr marL="0" indent="0" algn="ctr">
              <a:spcBef>
                <a:spcPts val="0"/>
              </a:spcBef>
              <a:buNone/>
              <a:defRPr sz="1637"/>
            </a:lvl5pPr>
          </a:lstStyle>
          <a:p>
            <a:pPr lvl="0"/>
            <a:r>
              <a:rPr/>
              <a:t>Date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1463617" y="5217459"/>
            <a:ext cx="2971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726190" y="5217459"/>
            <a:ext cx="297001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Instructional Text"/>
          <p:cNvSpPr/>
          <p:nvPr/>
        </p:nvSpPr>
        <p:spPr>
          <a:xfrm>
            <a:off x="9351818" y="0"/>
            <a:ext cx="1524000" cy="6858000"/>
          </a:xfrm>
          <a:prstGeom prst="roundRect">
            <a:avLst>
              <a:gd name="adj" fmla="val 6795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127" tIns="41563" rIns="83127" bIns="4156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1091"/>
              </a:spcBef>
            </a:pPr>
            <a:r>
              <a:rPr sz="1182" b="1" i="1">
                <a:latin typeface="Arial" pitchFamily="34" charset="0"/>
                <a:cs typeface="Arial" pitchFamily="34" charset="0"/>
              </a:rPr>
              <a:t>Note: </a:t>
            </a:r>
          </a:p>
          <a:p>
            <a:pPr>
              <a:spcBef>
                <a:spcPts val="1091"/>
              </a:spcBef>
            </a:pPr>
            <a:r>
              <a:rPr sz="1182" b="1" i="1">
                <a:latin typeface="Arial" pitchFamily="34" charset="0"/>
                <a:cs typeface="Arial" pitchFamily="34" charset="0"/>
              </a:rPr>
              <a:t>This certificate is designed to be printed. You should test print on regular paper to ensure proper positioning before printing on card stock.</a:t>
            </a:r>
          </a:p>
          <a:p>
            <a:pPr>
              <a:spcBef>
                <a:spcPts val="1091"/>
              </a:spcBef>
            </a:pPr>
            <a:r>
              <a:rPr sz="1182" b="1" i="1">
                <a:latin typeface="Arial" pitchFamily="34" charset="0"/>
                <a:cs typeface="Arial" pitchFamily="34" charset="0"/>
              </a:rPr>
              <a:t>You may need to uncheck Scale to Fit Paper in the Print dialog (in the Full Page Slides dropdown).</a:t>
            </a:r>
          </a:p>
        </p:txBody>
      </p:sp>
    </p:spTree>
    <p:extLst>
      <p:ext uri="{BB962C8B-B14F-4D97-AF65-F5344CB8AC3E}">
        <p14:creationId xmlns:p14="http://schemas.microsoft.com/office/powerpoint/2010/main" val="3209074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11471" y="6460454"/>
            <a:ext cx="2133600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72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E2BDE6FC-D800-44C9-9F28-4DA3F75C04DF}" type="datetimeFigureOut">
              <a:rPr lang="en-US"/>
              <a:pPr/>
              <a:t>6/1/2017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60454"/>
            <a:ext cx="2895600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72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98928" y="6460454"/>
            <a:ext cx="2133600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72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D2FA371-C872-4E76-B1E3-5B0775D37C39}" type="slidenum">
              <a:rPr/>
              <a:pPr/>
              <a:t>‹#›</a:t>
            </a:fld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90601" y="990600"/>
            <a:ext cx="7162800" cy="681318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600" y="1828800"/>
            <a:ext cx="7162802" cy="4038600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55346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iming>
    <p:tnLst>
      <p:par>
        <p:cTn id="1" dur="indefinite" restart="never" nodeType="tmRoot"/>
      </p:par>
    </p:tnLst>
  </p:timing>
  <p:txStyles>
    <p:titleStyle>
      <a:lvl1pPr algn="ctr" defTabSz="926250" rtl="0" eaLnBrk="1" latinLnBrk="0" hangingPunct="1">
        <a:spcBef>
          <a:spcPct val="0"/>
        </a:spcBef>
        <a:buNone/>
        <a:defRPr sz="2546" kern="120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249394" indent="-249394" algn="l" defTabSz="926250" rtl="0" eaLnBrk="1" latinLnBrk="0" hangingPunct="1">
        <a:lnSpc>
          <a:spcPct val="90000"/>
        </a:lnSpc>
        <a:spcBef>
          <a:spcPts val="1637"/>
        </a:spcBef>
        <a:buFont typeface="Arial" pitchFamily="34" charset="0"/>
        <a:buChar char="•"/>
        <a:defRPr sz="1819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581920" indent="-249394" algn="l" defTabSz="926250" rtl="0" eaLnBrk="1" latinLnBrk="0" hangingPunct="1">
        <a:lnSpc>
          <a:spcPct val="90000"/>
        </a:lnSpc>
        <a:spcBef>
          <a:spcPts val="545"/>
        </a:spcBef>
        <a:buFont typeface="Arial" pitchFamily="34" charset="0"/>
        <a:buChar char="•"/>
        <a:defRPr sz="1637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2pPr>
      <a:lvl3pPr marL="914446" indent="-207829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454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3pPr>
      <a:lvl4pPr marL="1163841" indent="-207829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272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4pPr>
      <a:lvl5pPr marL="1413235" indent="-207829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272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5pPr>
      <a:lvl6pPr marL="1662630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272" kern="1200">
          <a:solidFill>
            <a:schemeClr val="tx1"/>
          </a:solidFill>
          <a:latin typeface="+mn-lt"/>
          <a:ea typeface="+mn-ea"/>
          <a:cs typeface="+mn-cs"/>
        </a:defRPr>
      </a:lvl6pPr>
      <a:lvl7pPr marL="1912024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272" kern="1200">
          <a:solidFill>
            <a:schemeClr val="tx1"/>
          </a:solidFill>
          <a:latin typeface="+mn-lt"/>
          <a:ea typeface="+mn-ea"/>
          <a:cs typeface="+mn-cs"/>
        </a:defRPr>
      </a:lvl7pPr>
      <a:lvl8pPr marL="2161418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272" kern="1200">
          <a:solidFill>
            <a:schemeClr val="tx1"/>
          </a:solidFill>
          <a:latin typeface="+mn-lt"/>
          <a:ea typeface="+mn-ea"/>
          <a:cs typeface="+mn-cs"/>
        </a:defRPr>
      </a:lvl8pPr>
      <a:lvl9pPr marL="2410812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27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1pPr>
      <a:lvl2pPr marL="463125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2pPr>
      <a:lvl3pPr marL="926250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3pPr>
      <a:lvl4pPr marL="1389377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4pPr>
      <a:lvl5pPr marL="1852502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5pPr>
      <a:lvl6pPr marL="2315627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6pPr>
      <a:lvl7pPr marL="2778752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7pPr>
      <a:lvl8pPr marL="3241878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8pPr>
      <a:lvl9pPr marL="3705003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8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/>
              <a:t>Certificate of Achievement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smtClean="0"/>
              <a:t>Has Been Recognized for Outstanding Achievement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mtClean="0"/>
              <a:t>Nancy Anderson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smtClean="0"/>
              <a:t>This Acknowledges That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smtClean="0"/>
              <a:t>Melissa MacBeth, Program Coordinator</a:t>
            </a:r>
            <a:endParaRPr lang="en-US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smtClean="0"/>
              <a:t>April 3,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53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rtificate">
  <a:themeElements>
    <a:clrScheme name="Certificate">
      <a:dk1>
        <a:sysClr val="windowText" lastClr="000000"/>
      </a:dk1>
      <a:lt1>
        <a:sysClr val="window" lastClr="FFFFFF"/>
      </a:lt1>
      <a:dk2>
        <a:srgbClr val="404040"/>
      </a:dk2>
      <a:lt2>
        <a:srgbClr val="DBEEF4"/>
      </a:lt2>
      <a:accent1>
        <a:srgbClr val="009444"/>
      </a:accent1>
      <a:accent2>
        <a:srgbClr val="1C75BC"/>
      </a:accent2>
      <a:accent3>
        <a:srgbClr val="F15649"/>
      </a:accent3>
      <a:accent4>
        <a:srgbClr val="C18447"/>
      </a:accent4>
      <a:accent5>
        <a:srgbClr val="5F5F5F"/>
      </a:accent5>
      <a:accent6>
        <a:srgbClr val="F8DF4A"/>
      </a:accent6>
      <a:hlink>
        <a:srgbClr val="4BB9B4"/>
      </a:hlink>
      <a:folHlink>
        <a:srgbClr val="A6A6A6"/>
      </a:folHlink>
    </a:clrScheme>
    <a:fontScheme name="Palatino Linotype">
      <a:majorFont>
        <a:latin typeface="Palatino Linotype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Certificate">
      <a:dk1>
        <a:sysClr val="windowText" lastClr="000000"/>
      </a:dk1>
      <a:lt1>
        <a:sysClr val="window" lastClr="FFFFFF"/>
      </a:lt1>
      <a:dk2>
        <a:srgbClr val="404040"/>
      </a:dk2>
      <a:lt2>
        <a:srgbClr val="DBEEF4"/>
      </a:lt2>
      <a:accent1>
        <a:srgbClr val="009444"/>
      </a:accent1>
      <a:accent2>
        <a:srgbClr val="1C75BC"/>
      </a:accent2>
      <a:accent3>
        <a:srgbClr val="F15649"/>
      </a:accent3>
      <a:accent4>
        <a:srgbClr val="C18447"/>
      </a:accent4>
      <a:accent5>
        <a:srgbClr val="5F5F5F"/>
      </a:accent5>
      <a:accent6>
        <a:srgbClr val="F8DF4A"/>
      </a:accent6>
      <a:hlink>
        <a:srgbClr val="4BB9B4"/>
      </a:hlink>
      <a:folHlink>
        <a:srgbClr val="A6A6A6"/>
      </a:folHlink>
    </a:clrScheme>
    <a:fontScheme name="Palatino Linotype">
      <a:majorFont>
        <a:latin typeface="Palatino Linotype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ertificate">
      <a:dk1>
        <a:sysClr val="windowText" lastClr="000000"/>
      </a:dk1>
      <a:lt1>
        <a:sysClr val="window" lastClr="FFFFFF"/>
      </a:lt1>
      <a:dk2>
        <a:srgbClr val="404040"/>
      </a:dk2>
      <a:lt2>
        <a:srgbClr val="DBEEF4"/>
      </a:lt2>
      <a:accent1>
        <a:srgbClr val="009444"/>
      </a:accent1>
      <a:accent2>
        <a:srgbClr val="1C75BC"/>
      </a:accent2>
      <a:accent3>
        <a:srgbClr val="F15649"/>
      </a:accent3>
      <a:accent4>
        <a:srgbClr val="C18447"/>
      </a:accent4>
      <a:accent5>
        <a:srgbClr val="5F5F5F"/>
      </a:accent5>
      <a:accent6>
        <a:srgbClr val="F8DF4A"/>
      </a:accent6>
      <a:hlink>
        <a:srgbClr val="4BB9B4"/>
      </a:hlink>
      <a:folHlink>
        <a:srgbClr val="A6A6A6"/>
      </a:folHlink>
    </a:clrScheme>
    <a:fontScheme name="Palatino Linotype">
      <a:majorFont>
        <a:latin typeface="Palatino Linotype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848806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2012-07-27T09:27:00+00:00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1603344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TP103108956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CF25491-F912-4196-88B5-62A557BC0A07}">
  <ds:schemaRefs>
    <ds:schemaRef ds:uri="http://purl.org/dc/elements/1.1/"/>
    <ds:schemaRef ds:uri="http://www.w3.org/XML/1998/namespace"/>
    <ds:schemaRef ds:uri="http://purl.org/dc/dcmitype/"/>
    <ds:schemaRef ds:uri="http://schemas.microsoft.com/office/infopath/2007/PartnerControls"/>
    <ds:schemaRef ds:uri="4873beb7-5857-4685-be1f-d57550cc96cc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C116FAD6-252F-46AC-AC56-AF9495D9FA6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10403D3-0699-4BD5-B1FA-CDED7C1EFE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tf03108957</Template>
  <TotalTime>0</TotalTime>
  <Words>23</Words>
  <Application>Microsoft Office PowerPoint</Application>
  <PresentationFormat>On-screen Show (4:3)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Palatino Linotype</vt:lpstr>
      <vt:lpstr>Certificate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2017-06-01T08:17:29Z</dcterms:created>
  <dcterms:modified xsi:type="dcterms:W3CDTF">2017-06-01T08:17:50Z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