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30" autoAdjust="0"/>
  </p:normalViewPr>
  <p:slideViewPr>
    <p:cSldViewPr snapToGrid="0">
      <p:cViewPr varScale="1">
        <p:scale>
          <a:sx n="86" d="100"/>
          <a:sy n="86" d="100"/>
        </p:scale>
        <p:origin x="210"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aerogrammestudio.com/2013/03/07/pixars-22-rules-of-storytellin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buNone/>
            </a:pPr>
            <a:r>
              <a:rPr lang="en-US" sz="1100" b="0" i="0" u="none" strike="noStrike" cap="none" dirty="0" smtClean="0">
                <a:solidFill>
                  <a:srgbClr val="000000"/>
                </a:solidFill>
                <a:effectLst/>
                <a:latin typeface="Arial"/>
                <a:ea typeface="Arial"/>
                <a:cs typeface="Arial"/>
                <a:sym typeface="Arial"/>
              </a:rPr>
              <a:t>Use this template to write your own picture book. Make the yellow highlighted text your own. Change the formatting of fonts and colors. Add hand drawn illustrations to each page or source images (properly credited) from the internet to include on each page.</a:t>
            </a:r>
          </a:p>
          <a:p>
            <a:pPr marL="158750" indent="0" rtl="0">
              <a:buNone/>
            </a:pPr>
            <a:endParaRPr lang="en-US" b="0" dirty="0" smtClean="0">
              <a:effectLst/>
            </a:endParaRPr>
          </a:p>
          <a:p>
            <a:pPr marL="158750" indent="0" rtl="0">
              <a:buNone/>
            </a:pPr>
            <a:r>
              <a:rPr lang="en-US" sz="1100" b="0" i="0" u="none" strike="noStrike" cap="none" dirty="0" smtClean="0">
                <a:solidFill>
                  <a:srgbClr val="000000"/>
                </a:solidFill>
                <a:effectLst/>
                <a:latin typeface="Arial"/>
                <a:ea typeface="Arial"/>
                <a:cs typeface="Arial"/>
                <a:sym typeface="Arial"/>
              </a:rPr>
              <a:t>Story frame taken from Pixar’s 22 Rules of Storytelling: </a:t>
            </a:r>
            <a:r>
              <a:rPr lang="en-US" sz="1100" b="0" i="0" u="sng" strike="noStrike" cap="none" dirty="0" smtClean="0">
                <a:solidFill>
                  <a:srgbClr val="000000"/>
                </a:solidFill>
                <a:effectLst/>
                <a:latin typeface="Arial"/>
                <a:ea typeface="Arial"/>
                <a:cs typeface="Arial"/>
                <a:sym typeface="Arial"/>
                <a:hlinkClick r:id="rId3"/>
              </a:rPr>
              <a:t>https://www.aerogrammestudio.com/2013/03/07/pixars-22-rules-of-storytelling/</a:t>
            </a:r>
            <a:r>
              <a:rPr lang="en-US" sz="1100" b="0" i="0" u="none" strike="noStrike" cap="none" dirty="0" smtClean="0">
                <a:solidFill>
                  <a:srgbClr val="000000"/>
                </a:solidFill>
                <a:effectLst/>
                <a:latin typeface="Arial"/>
                <a:ea typeface="Arial"/>
                <a:cs typeface="Arial"/>
                <a:sym typeface="Arial"/>
              </a:rPr>
              <a:t> </a:t>
            </a:r>
            <a:endParaRPr lang="en-US" b="0" dirty="0" smtClean="0">
              <a:effectLs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b5a0efd02a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b5a0efd02a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b5a0efd02a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b5a0efd02a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b5a0efd02a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b5a0efd02a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b5a0efd02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b5a0efd02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5a0efd02a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5a0efd02a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b5a0efd02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b5a0efd02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b5a0efd02a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b5a0efd02a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b5a0efd02a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b5a0efd02a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1"/>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2"/>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ook Cover">
  <p:cSld name="TITLE_1">
    <p:spTree>
      <p:nvGrpSpPr>
        <p:cNvPr id="1" name="Shape 13"/>
        <p:cNvGrpSpPr/>
        <p:nvPr/>
      </p:nvGrpSpPr>
      <p:grpSpPr>
        <a:xfrm>
          <a:off x="0" y="0"/>
          <a:ext cx="0" cy="0"/>
          <a:chOff x="0" y="0"/>
          <a:chExt cx="0" cy="0"/>
        </a:xfrm>
      </p:grpSpPr>
      <p:sp>
        <p:nvSpPr>
          <p:cNvPr id="14" name="Google Shape;14;p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5" name="Google Shape;15;p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Google Shape;26;p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8"/>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8" name="Google Shape;3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10"/>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10"/>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10"/>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pic>
        <p:nvPicPr>
          <p:cNvPr id="1034" name="Picture 10" descr="Frozen Background Images, Disney Frozen PPT Backgrounds - Slide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738"/>
            <a:ext cx="9144000" cy="5158238"/>
          </a:xfrm>
          <a:prstGeom prst="rect">
            <a:avLst/>
          </a:prstGeom>
          <a:noFill/>
          <a:extLst>
            <a:ext uri="{909E8E84-426E-40DD-AFC4-6F175D3DCCD1}">
              <a14:hiddenFill xmlns:a14="http://schemas.microsoft.com/office/drawing/2010/main">
                <a:solidFill>
                  <a:srgbClr val="FFFFFF"/>
                </a:solidFill>
              </a14:hiddenFill>
            </a:ext>
          </a:extLst>
        </p:spPr>
      </p:pic>
      <p:sp>
        <p:nvSpPr>
          <p:cNvPr id="58" name="Google Shape;58;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highlight>
                  <a:srgbClr val="FFFF00"/>
                </a:highlight>
              </a:rPr>
              <a:t>Replace with your catchy title</a:t>
            </a:r>
            <a:endParaRPr dirty="0">
              <a:highlight>
                <a:srgbClr val="FFFF00"/>
              </a:highlight>
            </a:endParaRPr>
          </a:p>
        </p:txBody>
      </p:sp>
      <p:sp>
        <p:nvSpPr>
          <p:cNvPr id="59" name="Google Shape;59;p14"/>
          <p:cNvSpPr txBox="1">
            <a:spLocks noGrp="1"/>
          </p:cNvSpPr>
          <p:nvPr>
            <p:ph type="subTitle" idx="1"/>
          </p:nvPr>
        </p:nvSpPr>
        <p:spPr>
          <a:xfrm>
            <a:off x="445514" y="2901033"/>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highlight>
                  <a:srgbClr val="FFFF00"/>
                </a:highlight>
              </a:rPr>
              <a:t>Replace with your name(s)</a:t>
            </a:r>
            <a:endParaRPr dirty="0">
              <a:highlight>
                <a:srgbClr val="FFFF00"/>
              </a:highlight>
            </a:endParaRPr>
          </a:p>
        </p:txBody>
      </p:sp>
      <p:sp>
        <p:nvSpPr>
          <p:cNvPr id="9" name="Google Shape;59;p14"/>
          <p:cNvSpPr txBox="1">
            <a:spLocks/>
          </p:cNvSpPr>
          <p:nvPr/>
        </p:nvSpPr>
        <p:spPr>
          <a:xfrm>
            <a:off x="623400" y="254248"/>
            <a:ext cx="8520600" cy="792600"/>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0" indent="0"/>
            <a:r>
              <a:rPr lang="en-US" b="1" dirty="0" smtClean="0">
                <a:ln>
                  <a:solidFill>
                    <a:schemeClr val="tx1">
                      <a:alpha val="98000"/>
                    </a:schemeClr>
                  </a:solidFill>
                </a:ln>
                <a:solidFill>
                  <a:schemeClr val="tx1"/>
                </a:solidFill>
                <a:effectLst>
                  <a:outerShdw blurRad="50800" dist="50800" dir="5400000" algn="ctr" rotWithShape="0">
                    <a:schemeClr val="bg1"/>
                  </a:outerShdw>
                </a:effectLst>
                <a:highlight>
                  <a:srgbClr val="FFFF00"/>
                </a:highlight>
                <a:latin typeface="Ink Free" panose="03080402000500000000" pitchFamily="66" charset="0"/>
              </a:rPr>
              <a:t>Children Story</a:t>
            </a:r>
            <a:endParaRPr lang="en-US" b="1" dirty="0">
              <a:ln>
                <a:solidFill>
                  <a:schemeClr val="tx1">
                    <a:alpha val="98000"/>
                  </a:schemeClr>
                </a:solidFill>
              </a:ln>
              <a:solidFill>
                <a:schemeClr val="tx1"/>
              </a:solidFill>
              <a:effectLst>
                <a:outerShdw blurRad="50800" dist="50800" dir="5400000" algn="ctr" rotWithShape="0">
                  <a:schemeClr val="bg1"/>
                </a:outerShdw>
              </a:effectLst>
              <a:highlight>
                <a:srgbClr val="FFFF00"/>
              </a:highlight>
              <a:latin typeface="Ink Free" panose="03080402000500000000"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3" name="Picture 10" descr="Frozen Background Images, Disney Frozen PPT Backgrounds - Slide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738"/>
            <a:ext cx="9144000" cy="5158238"/>
          </a:xfrm>
          <a:prstGeom prst="rect">
            <a:avLst/>
          </a:prstGeom>
          <a:noFill/>
          <a:extLst>
            <a:ext uri="{909E8E84-426E-40DD-AFC4-6F175D3DCCD1}">
              <a14:hiddenFill xmlns:a14="http://schemas.microsoft.com/office/drawing/2010/main">
                <a:solidFill>
                  <a:srgbClr val="FFFFFF"/>
                </a:solidFill>
              </a14:hiddenFill>
            </a:ext>
          </a:extLst>
        </p:spPr>
      </p:pic>
      <p:sp>
        <p:nvSpPr>
          <p:cNvPr id="64" name="Google Shape;64;p15"/>
          <p:cNvSpPr txBox="1">
            <a:spLocks noGrp="1"/>
          </p:cNvSpPr>
          <p:nvPr>
            <p:ph type="title"/>
          </p:nvPr>
        </p:nvSpPr>
        <p:spPr>
          <a:xfrm>
            <a:off x="311700" y="44502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Once upon a </a:t>
            </a:r>
            <a:r>
              <a:rPr lang="en" smtClean="0"/>
              <a:t>time, </a:t>
            </a:r>
            <a:r>
              <a:rPr lang="en"/>
              <a:t>there was </a:t>
            </a:r>
            <a:r>
              <a:rPr lang="en">
                <a:highlight>
                  <a:srgbClr val="FFFF00"/>
                </a:highlight>
              </a:rPr>
              <a:t>replace</a:t>
            </a:r>
            <a:r>
              <a:rPr lang="en"/>
              <a:t>.</a:t>
            </a: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311700" y="370227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Every day, </a:t>
            </a:r>
            <a:r>
              <a:rPr lang="en" dirty="0">
                <a:highlight>
                  <a:srgbClr val="FFFF00"/>
                </a:highlight>
              </a:rPr>
              <a:t>replace</a:t>
            </a:r>
            <a:r>
              <a:rPr lang="en" dirty="0"/>
              <a:t>.</a:t>
            </a: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311700" y="44502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One day, </a:t>
            </a:r>
            <a:r>
              <a:rPr lang="en">
                <a:highlight>
                  <a:srgbClr val="FFFF00"/>
                </a:highlight>
              </a:rPr>
              <a:t>replace</a:t>
            </a:r>
            <a:r>
              <a:rPr lang="en"/>
              <a: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311700" y="370227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Because of that, </a:t>
            </a:r>
            <a:r>
              <a:rPr lang="en">
                <a:highlight>
                  <a:srgbClr val="FFFF00"/>
                </a:highlight>
              </a:rPr>
              <a:t>replace</a:t>
            </a:r>
            <a:r>
              <a:rPr lang="en"/>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311700" y="208150"/>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Because of that, </a:t>
            </a:r>
            <a:r>
              <a:rPr lang="en">
                <a:highlight>
                  <a:srgbClr val="FFFF00"/>
                </a:highlight>
              </a:rPr>
              <a:t>replace</a:t>
            </a:r>
            <a:r>
              <a:rPr lang="en"/>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0"/>
          <p:cNvSpPr txBox="1">
            <a:spLocks noGrp="1"/>
          </p:cNvSpPr>
          <p:nvPr>
            <p:ph type="title"/>
          </p:nvPr>
        </p:nvSpPr>
        <p:spPr>
          <a:xfrm>
            <a:off x="311700" y="370227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Because of that, </a:t>
            </a:r>
            <a:r>
              <a:rPr lang="en">
                <a:highlight>
                  <a:srgbClr val="FFFF00"/>
                </a:highlight>
              </a:rPr>
              <a:t>replace</a:t>
            </a:r>
            <a:r>
              <a:rPr lang="en"/>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1"/>
          <p:cNvSpPr txBox="1">
            <a:spLocks noGrp="1"/>
          </p:cNvSpPr>
          <p:nvPr>
            <p:ph type="title"/>
          </p:nvPr>
        </p:nvSpPr>
        <p:spPr>
          <a:xfrm>
            <a:off x="311700" y="184450"/>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Because of that, </a:t>
            </a:r>
            <a:r>
              <a:rPr lang="en">
                <a:highlight>
                  <a:srgbClr val="FFFF00"/>
                </a:highlight>
              </a:rPr>
              <a:t>replace</a:t>
            </a:r>
            <a:r>
              <a:rPr lang="en"/>
              <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2"/>
          <p:cNvSpPr txBox="1">
            <a:spLocks noGrp="1"/>
          </p:cNvSpPr>
          <p:nvPr>
            <p:ph type="title"/>
          </p:nvPr>
        </p:nvSpPr>
        <p:spPr>
          <a:xfrm>
            <a:off x="311700" y="3702275"/>
            <a:ext cx="8520600" cy="127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Until finally, </a:t>
            </a:r>
            <a:r>
              <a:rPr lang="en">
                <a:highlight>
                  <a:srgbClr val="FFFF00"/>
                </a:highlight>
              </a:rPr>
              <a:t>replace</a:t>
            </a:r>
            <a:r>
              <a:rPr lang="en"/>
              <a:t>.</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123</Words>
  <Application>Microsoft Office PowerPoint</Application>
  <PresentationFormat>On-screen Show (16:9)</PresentationFormat>
  <Paragraphs>14</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Ink Free</vt:lpstr>
      <vt:lpstr>Simple Light</vt:lpstr>
      <vt:lpstr>Replace with your catchy title</vt:lpstr>
      <vt:lpstr>Once upon a time, there was replace.</vt:lpstr>
      <vt:lpstr>Every day, replace.</vt:lpstr>
      <vt:lpstr>One day, replace.</vt:lpstr>
      <vt:lpstr>Because of that, replace.</vt:lpstr>
      <vt:lpstr>Because of that, replace.</vt:lpstr>
      <vt:lpstr>Because of that, replace.</vt:lpstr>
      <vt:lpstr>Because of that, replace.</vt:lpstr>
      <vt:lpstr>Until finally, replace.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Replace with your catchy title</dc:title>
  <dc:creator>DaNel Hogan</dc:creator>
  <cp:lastModifiedBy>USER</cp:lastModifiedBy>
  <cp:revision>4</cp:revision>
  <dcterms:modified xsi:type="dcterms:W3CDTF">2022-07-10T07:54:42Z</dcterms:modified>
</cp:coreProperties>
</file>