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00FF"/>
    <a:srgbClr val="CC6600"/>
    <a:srgbClr val="FFCC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8F874F-0FB2-4B93-B137-D24330851B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74FC-A9BF-4DED-A1BE-DCA7707A02DD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F97B-B507-4BB4-8AC5-5A96BF57A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4286-D948-4F05-A7FB-F9C67ADD2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72794-4CC4-4FE7-B023-7CD3F1570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9AD4-9F1A-439A-AB1D-BDEB222E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69AC-2DA2-4FF1-8157-5A7D1B83D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3F9-4AE3-4FAE-A50C-4F8BCBFEC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D45E-8120-426E-90E2-32736CAC6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EF-7451-41BE-B21C-1224D7792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BC8A-FE2D-469E-9CA4-9375E0B66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476ED-F4BA-48F9-881D-8E4A3C812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6C5AF-924C-472D-8C5A-B9DEDC618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E21C1-6FE5-46FC-A583-37F87E133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4724400" cy="2971800"/>
          </a:xfrm>
        </p:spPr>
        <p:txBody>
          <a:bodyPr/>
          <a:lstStyle/>
          <a:p>
            <a:pPr algn="ctr"/>
            <a:r>
              <a:rPr lang="en-US" u="sng" dirty="0" smtClean="0"/>
              <a:t>Children Book Title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800" b="0" dirty="0" smtClean="0"/>
              <a:t>by Author’s Name</a:t>
            </a:r>
            <a:endParaRPr lang="en-US" u="sng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800600"/>
            <a:ext cx="3048000" cy="914400"/>
          </a:xfrm>
        </p:spPr>
        <p:txBody>
          <a:bodyPr/>
          <a:lstStyle/>
          <a:p>
            <a:pPr algn="ctr"/>
            <a:r>
              <a:rPr lang="en-US" sz="2800" dirty="0" smtClean="0"/>
              <a:t>Student’s Name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609600"/>
            <a:ext cx="2971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Insert a picture that relates to your book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Book Review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Tell me how much you liked this book and if you would recommend it to a friend.</a:t>
            </a:r>
            <a:endParaRPr lang="en-US" dirty="0" smtClean="0">
              <a:cs typeface="Arial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38862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Insert a picture  or background that relates to your book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Author Biography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 Tell me about the author of your book . Give me 6-8 sentences. Remember to check your capital letters, punctuation, and spelling</a:t>
            </a:r>
            <a:endParaRPr lang="en-US" dirty="0" smtClean="0">
              <a:cs typeface="Arial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0"/>
            <a:ext cx="2971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Insert a picture  of the Author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Reference Page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  <a:endParaRPr lang="en-US" dirty="0" smtClean="0">
              <a:cs typeface="Arial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Book Profile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 smtClean="0"/>
              <a:t>Title:</a:t>
            </a:r>
          </a:p>
          <a:p>
            <a:r>
              <a:rPr lang="en-US" dirty="0" smtClean="0"/>
              <a:t>Author:</a:t>
            </a:r>
          </a:p>
          <a:p>
            <a:r>
              <a:rPr lang="en-US" dirty="0" smtClean="0"/>
              <a:t>Copyright:</a:t>
            </a:r>
          </a:p>
          <a:p>
            <a:r>
              <a:rPr lang="en-US" dirty="0" smtClean="0"/>
              <a:t>Publishing Company:</a:t>
            </a:r>
          </a:p>
          <a:p>
            <a:r>
              <a:rPr lang="en-US" dirty="0" smtClean="0"/>
              <a:t>Number of Chapters:</a:t>
            </a:r>
          </a:p>
          <a:p>
            <a:r>
              <a:rPr lang="en-US" dirty="0" smtClean="0"/>
              <a:t>Number of Pages</a:t>
            </a:r>
          </a:p>
          <a:p>
            <a:r>
              <a:rPr lang="en-US" dirty="0" smtClean="0"/>
              <a:t>Genre: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19050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Insert a picture  or background that relates to your book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Book Info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Dedication:</a:t>
            </a:r>
          </a:p>
          <a:p>
            <a:r>
              <a:rPr lang="en-US" dirty="0" smtClean="0"/>
              <a:t>Series:</a:t>
            </a:r>
          </a:p>
          <a:p>
            <a:r>
              <a:rPr lang="en-US" dirty="0" smtClean="0"/>
              <a:t>Awards:</a:t>
            </a:r>
          </a:p>
          <a:p>
            <a:r>
              <a:rPr lang="en-US" dirty="0" err="1" smtClean="0"/>
              <a:t>Lexile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AR Level:</a:t>
            </a:r>
          </a:p>
          <a:p>
            <a:r>
              <a:rPr lang="en-US" dirty="0" smtClean="0"/>
              <a:t>AR Points: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51816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Insert a picture  or background that relates to your book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Main &amp; Supporting Characters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 Name</a:t>
            </a:r>
          </a:p>
          <a:p>
            <a:r>
              <a:rPr lang="en-US" dirty="0" smtClean="0"/>
              <a:t>Character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41910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Insert a picture  or background that relates to your book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8600" y="304800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Insert clip art or pictures that have to do with your book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041775" cy="39512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Insert clip art or pictures that have to do with your book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Setting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Type 2-3 sentences describing the setting.  Remember to check for capital letters, punctuation, and spelling.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Plot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Type 3-4 sentences describing the plot.  Remember to check for capital letters, punctuation, and spelling.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9530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Insert a picture  or background that relates to your book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Theme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Type 3-4 sentences describing the plot.  Remember to check for capital letters, punctuation, and spelling.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Insert a picture  or background that relates to your book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Summary</a:t>
            </a:r>
            <a:endParaRPr lang="en-US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Type the summary of your book here.  Remember to check your capital letters, punctuation, and spelling.</a:t>
            </a:r>
          </a:p>
          <a:p>
            <a:pPr>
              <a:buNone/>
            </a:pPr>
            <a:r>
              <a:rPr lang="en-US" dirty="0" smtClean="0"/>
              <a:t>*Note if you choose you may add separate slides to describe the plot.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6174-7CE9-49FA-941F-27F047D3C3AF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5029200"/>
            <a:ext cx="297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Insert a picture  or background that relates to your book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338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Children Book Title by Author’s Name</vt:lpstr>
      <vt:lpstr>Book Profile</vt:lpstr>
      <vt:lpstr>Book Info</vt:lpstr>
      <vt:lpstr>Main &amp; Supporting Characters</vt:lpstr>
      <vt:lpstr>PowerPoint Presentation</vt:lpstr>
      <vt:lpstr>Setting</vt:lpstr>
      <vt:lpstr>Plot</vt:lpstr>
      <vt:lpstr>Theme</vt:lpstr>
      <vt:lpstr>Summary</vt:lpstr>
      <vt:lpstr>Book Review</vt:lpstr>
      <vt:lpstr>Author Biography</vt:lpstr>
      <vt:lpstr>Reference Page</vt:lpstr>
    </vt:vector>
  </TitlesOfParts>
  <Company>Board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Meade County</dc:creator>
  <cp:lastModifiedBy>USER</cp:lastModifiedBy>
  <cp:revision>31</cp:revision>
  <dcterms:created xsi:type="dcterms:W3CDTF">2010-02-25T21:08:27Z</dcterms:created>
  <dcterms:modified xsi:type="dcterms:W3CDTF">2022-07-10T07:23:01Z</dcterms:modified>
</cp:coreProperties>
</file>