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9898"/>
    <a:srgbClr val="8F548E"/>
    <a:srgbClr val="532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8917" autoAdjust="0"/>
  </p:normalViewPr>
  <p:slideViewPr>
    <p:cSldViewPr snapToGrid="0">
      <p:cViewPr varScale="1">
        <p:scale>
          <a:sx n="65" d="100"/>
          <a:sy n="65" d="100"/>
        </p:scale>
        <p:origin x="73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40E89-702A-4F6B-9AD6-B7AC601BA467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A2ACB-1310-4AC0-BFFE-9E4705F99A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1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-power-point-templates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template is provided by </a:t>
            </a:r>
            <a:r>
              <a:rPr lang="en-US">
                <a:hlinkClick r:id="rId3"/>
              </a:rPr>
              <a:t>https://www.free-power-point-templates.com/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CA2ACB-1310-4AC0-BFFE-9E4705F99A9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29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2209A-2FCE-46E7-92F0-AC616C66C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7C9E5-4F45-4BBF-A1D3-789EC399F6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940F-33FB-4BD4-8481-10A6B3A0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88D08-DAE7-4BA3-8652-B07431B66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106EC-BFA0-415E-BA93-B80872F56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2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A1D35-9066-45CE-95F7-26B41B63C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3DE964-5B28-4F4A-87AE-82DCCC0CA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1CDAF-1441-44B9-9422-AACE9CB67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35DF0-0666-4F2F-AE59-0F1EEDBF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EC5FA-6DB8-433C-A602-90E40A22E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4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24F6EE-9F7D-4F21-8EAC-D7BF8DA037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7F7EE-689C-4B2D-9216-625F2038B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37F97-1188-4F82-9118-F985F484E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0A599-DA69-4E79-BF23-5B2EF3C66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F3B26-C8CA-49D4-BBEB-2B4116BB0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21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BB260-3FFC-44DA-9698-D3DC31152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EF663-5619-4C4E-886D-1AF25A3C5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A9326-CDBF-4D07-A731-99A2AA50B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6D008-FF17-4740-9BBB-965E8F7E2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228A1-5443-4313-B3CF-6786EF90D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1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7220F-62EA-4E8D-AEC1-00E5F3500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C37B9-D87D-4256-BB26-012C166B4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08C9D-74CF-47F0-8FB0-2D9A86C79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BE14E-FF49-4159-B9A3-67E52430C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5D9FE-F9A7-4AFD-BF78-2589737B7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2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3F959-6FD1-42FB-A628-6F2169B76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5B9E7-B160-4543-8994-8251C4042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D64959-427B-48EA-AE72-6FBC3FDB5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C966B-09F7-4D61-863F-A6C7D681A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A7C71-0F6D-4652-8190-26501DA7A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86714-D2A0-4906-B840-7B1A2C2BA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2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74869-5824-4EA5-8345-C954293CD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2F74A-0200-4373-B14E-AAD230E9C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8E434-D872-44AF-A1F3-E5816C6C1E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968886-7AB0-45EC-81EB-70E1F3426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52B623-CFA1-4C1B-88ED-559855ED9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714B3D-87D8-4E60-86F5-8EF6AC32D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D15C1D-BD2A-4D3C-9468-1E4A0068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68FE9F-7C4C-46C0-A86D-D135EA1FF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0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94A8E-BE8C-4690-8AB7-37FDECD5A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68317E-AEEE-4D28-B724-82F462BC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0B6D5A-BE67-44A1-BF23-C70DE2CF5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613A4B-C150-4F0A-AE31-79074A636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0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3270E8-2D8D-4953-8544-8B5627A53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ED5335-6675-4B0A-A78A-5BBB8A8E0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F5A0F-AA4D-487E-8CA9-A43F4E10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0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6EC59-E4EA-432A-9F5C-826983F39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111D5-88D2-46A6-9313-5124B901D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AB97D-DB5B-4A29-BE34-AE94E2B3B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40838-0963-4DBF-8C5D-13D26FF12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90E04-3BAC-42F1-B44F-D2725CD30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822C1-40C8-44EC-B357-2C936D52E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5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DA226-3B79-438A-8C5B-093FBDAF1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C10CC6-0BBF-402E-B70A-C3B1B6B03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49588-CD73-4F80-8354-62803FA3C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A4FAE-A8A0-488A-8BFF-DE06DCFD6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9321-05CD-4B13-8D28-8647F3BE1C15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1FC7D-3048-4EAA-A0AF-D889CE58E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4E12E-178A-4369-BF78-AC38D4BC5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5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49DBE4-2001-461F-BA9D-108001B72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3154E-4AD6-4747-B4F7-EC346C234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07E66-519E-4758-AF0E-5723C05BD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09321-05CD-4B13-8D28-8647F3BE1C15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E594A-266F-48C2-977D-DB6B2C0B1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40DC1-52D7-4166-AEB6-99923FADD8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B6086-6CD9-4E18-9605-B0202CFF9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2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475AD5-B319-4617-AB12-DCD134F2014D}"/>
              </a:ext>
            </a:extLst>
          </p:cNvPr>
          <p:cNvSpPr/>
          <p:nvPr/>
        </p:nvSpPr>
        <p:spPr>
          <a:xfrm>
            <a:off x="952318" y="1388295"/>
            <a:ext cx="10394731" cy="41620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9375" cmpd="thinThick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96E92A-C07D-4B27-B44A-29F0C60AEFA1}"/>
              </a:ext>
            </a:extLst>
          </p:cNvPr>
          <p:cNvCxnSpPr/>
          <p:nvPr/>
        </p:nvCxnSpPr>
        <p:spPr>
          <a:xfrm>
            <a:off x="1282429" y="3324826"/>
            <a:ext cx="680201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5ADC428-6CB8-4E94-A42C-BF74AF99FB80}"/>
              </a:ext>
            </a:extLst>
          </p:cNvPr>
          <p:cNvCxnSpPr>
            <a:cxnSpLocks/>
          </p:cNvCxnSpPr>
          <p:nvPr/>
        </p:nvCxnSpPr>
        <p:spPr>
          <a:xfrm>
            <a:off x="1282429" y="3962418"/>
            <a:ext cx="9330612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66E67A-9F82-47A0-8244-5C3B78526173}"/>
              </a:ext>
            </a:extLst>
          </p:cNvPr>
          <p:cNvCxnSpPr>
            <a:cxnSpLocks/>
          </p:cNvCxnSpPr>
          <p:nvPr/>
        </p:nvCxnSpPr>
        <p:spPr>
          <a:xfrm>
            <a:off x="1282429" y="4879928"/>
            <a:ext cx="4245428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7600207-86E3-45BE-8743-CFAC7AD4B6B4}"/>
              </a:ext>
            </a:extLst>
          </p:cNvPr>
          <p:cNvCxnSpPr>
            <a:cxnSpLocks/>
          </p:cNvCxnSpPr>
          <p:nvPr/>
        </p:nvCxnSpPr>
        <p:spPr>
          <a:xfrm>
            <a:off x="7580592" y="4879928"/>
            <a:ext cx="345232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565929F-0B0E-4DF6-813B-9A5E850E6860}"/>
              </a:ext>
            </a:extLst>
          </p:cNvPr>
          <p:cNvCxnSpPr>
            <a:cxnSpLocks/>
          </p:cNvCxnSpPr>
          <p:nvPr/>
        </p:nvCxnSpPr>
        <p:spPr>
          <a:xfrm>
            <a:off x="7580592" y="2270078"/>
            <a:ext cx="3452326" cy="0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Graphic 14" descr="World">
            <a:extLst>
              <a:ext uri="{FF2B5EF4-FFF2-40B4-BE49-F238E27FC236}">
                <a16:creationId xmlns:a16="http://schemas.microsoft.com/office/drawing/2014/main" id="{8CB62625-F93E-437A-A2B1-4548E866E1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386660" y="1624944"/>
            <a:ext cx="755703" cy="75570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406EE50-E70A-4634-988D-FF14B9E2FCF4}"/>
              </a:ext>
            </a:extLst>
          </p:cNvPr>
          <p:cNvSpPr txBox="1"/>
          <p:nvPr/>
        </p:nvSpPr>
        <p:spPr>
          <a:xfrm>
            <a:off x="7571261" y="1903510"/>
            <a:ext cx="808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3713E0-51BD-4C50-B10D-E5E502DA8669}"/>
              </a:ext>
            </a:extLst>
          </p:cNvPr>
          <p:cNvSpPr txBox="1"/>
          <p:nvPr/>
        </p:nvSpPr>
        <p:spPr>
          <a:xfrm>
            <a:off x="1210894" y="2696117"/>
            <a:ext cx="1799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 TO THE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OF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79A43B-E0C9-4C38-A7D4-B5E377A8D609}"/>
              </a:ext>
            </a:extLst>
          </p:cNvPr>
          <p:cNvSpPr txBox="1"/>
          <p:nvPr/>
        </p:nvSpPr>
        <p:spPr>
          <a:xfrm>
            <a:off x="1223956" y="4504304"/>
            <a:ext cx="2833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A7FEEE-E55F-47E5-A370-9779B8B5D437}"/>
              </a:ext>
            </a:extLst>
          </p:cNvPr>
          <p:cNvSpPr txBox="1"/>
          <p:nvPr/>
        </p:nvSpPr>
        <p:spPr>
          <a:xfrm>
            <a:off x="8878169" y="3580224"/>
            <a:ext cx="1613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DOLLARS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EDA8F8-3B0D-4D2B-8985-6189F8CFB9F4}"/>
              </a:ext>
            </a:extLst>
          </p:cNvPr>
          <p:cNvSpPr txBox="1"/>
          <p:nvPr/>
        </p:nvSpPr>
        <p:spPr>
          <a:xfrm>
            <a:off x="8286611" y="2832787"/>
            <a:ext cx="460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F55B22-902F-43CE-8924-D58403905EEA}"/>
              </a:ext>
            </a:extLst>
          </p:cNvPr>
          <p:cNvSpPr txBox="1"/>
          <p:nvPr/>
        </p:nvSpPr>
        <p:spPr>
          <a:xfrm>
            <a:off x="9445160" y="1526249"/>
            <a:ext cx="1663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1234</a:t>
            </a:r>
          </a:p>
        </p:txBody>
      </p:sp>
      <p:pic>
        <p:nvPicPr>
          <p:cNvPr id="23" name="Graphic 22" descr="Lock">
            <a:extLst>
              <a:ext uri="{FF2B5EF4-FFF2-40B4-BE49-F238E27FC236}">
                <a16:creationId xmlns:a16="http://schemas.microsoft.com/office/drawing/2014/main" id="{ECA0139F-5636-4A15-99CB-23408323F62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747255" y="3717665"/>
            <a:ext cx="264869" cy="26486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EC06E28D-1D4A-4120-BC0A-ABEFC6E5C863}"/>
              </a:ext>
            </a:extLst>
          </p:cNvPr>
          <p:cNvSpPr txBox="1"/>
          <p:nvPr/>
        </p:nvSpPr>
        <p:spPr>
          <a:xfrm>
            <a:off x="1210893" y="3549445"/>
            <a:ext cx="779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&lt;Edit text here&gt;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AC102BB-3B4E-4F63-8493-82B09A498DEC}"/>
              </a:ext>
            </a:extLst>
          </p:cNvPr>
          <p:cNvSpPr txBox="1"/>
          <p:nvPr/>
        </p:nvSpPr>
        <p:spPr>
          <a:xfrm>
            <a:off x="8370169" y="1903445"/>
            <a:ext cx="232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01/01/01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D3A43AF-171A-4354-8990-FEA9CC84ABBC}"/>
              </a:ext>
            </a:extLst>
          </p:cNvPr>
          <p:cNvSpPr txBox="1"/>
          <p:nvPr/>
        </p:nvSpPr>
        <p:spPr>
          <a:xfrm>
            <a:off x="2761848" y="2990063"/>
            <a:ext cx="5186681" cy="365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Joe Smith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0B8EBC-57FF-48D5-BC07-F043E734EF48}"/>
              </a:ext>
            </a:extLst>
          </p:cNvPr>
          <p:cNvSpPr txBox="1"/>
          <p:nvPr/>
        </p:nvSpPr>
        <p:spPr>
          <a:xfrm>
            <a:off x="7148477" y="5123403"/>
            <a:ext cx="138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123456789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69F2005-2ADD-403C-BAFF-B0A4194901C3}"/>
              </a:ext>
            </a:extLst>
          </p:cNvPr>
          <p:cNvSpPr txBox="1"/>
          <p:nvPr/>
        </p:nvSpPr>
        <p:spPr>
          <a:xfrm>
            <a:off x="8760046" y="5123403"/>
            <a:ext cx="1379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7890 5673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E4FF07F-3289-46E3-AA9E-43774148391D}"/>
              </a:ext>
            </a:extLst>
          </p:cNvPr>
          <p:cNvGrpSpPr/>
          <p:nvPr/>
        </p:nvGrpSpPr>
        <p:grpSpPr>
          <a:xfrm>
            <a:off x="6981588" y="5220822"/>
            <a:ext cx="170655" cy="188726"/>
            <a:chOff x="5460064" y="5118642"/>
            <a:chExt cx="249856" cy="27631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7D48BC8-E57A-44B4-9DC3-2680841FF5F6}"/>
                </a:ext>
              </a:extLst>
            </p:cNvPr>
            <p:cNvSpPr/>
            <p:nvPr/>
          </p:nvSpPr>
          <p:spPr>
            <a:xfrm>
              <a:off x="5567680" y="511864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E90468D-68A1-49B4-AD9B-717FBBEB6544}"/>
                </a:ext>
              </a:extLst>
            </p:cNvPr>
            <p:cNvSpPr/>
            <p:nvPr/>
          </p:nvSpPr>
          <p:spPr>
            <a:xfrm>
              <a:off x="5567680" y="529136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9FA8F6E-58AD-473E-BCDF-5A2544E30641}"/>
                </a:ext>
              </a:extLst>
            </p:cNvPr>
            <p:cNvSpPr/>
            <p:nvPr/>
          </p:nvSpPr>
          <p:spPr>
            <a:xfrm>
              <a:off x="5460064" y="5150779"/>
              <a:ext cx="72992" cy="2018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E82E078-092B-4BA5-8DA3-9ECE48EA8C14}"/>
              </a:ext>
            </a:extLst>
          </p:cNvPr>
          <p:cNvGrpSpPr/>
          <p:nvPr/>
        </p:nvGrpSpPr>
        <p:grpSpPr>
          <a:xfrm>
            <a:off x="8654600" y="5220822"/>
            <a:ext cx="170655" cy="188726"/>
            <a:chOff x="5460064" y="5118642"/>
            <a:chExt cx="249856" cy="27631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A5568A5-78D5-4E08-B3F2-7031E2848E7C}"/>
                </a:ext>
              </a:extLst>
            </p:cNvPr>
            <p:cNvSpPr/>
            <p:nvPr/>
          </p:nvSpPr>
          <p:spPr>
            <a:xfrm>
              <a:off x="5567680" y="511864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1911E70-E3B6-4D63-9CDD-3C1B6126A657}"/>
                </a:ext>
              </a:extLst>
            </p:cNvPr>
            <p:cNvSpPr/>
            <p:nvPr/>
          </p:nvSpPr>
          <p:spPr>
            <a:xfrm>
              <a:off x="5567680" y="529136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BF6EC90-456E-449B-A1D5-7FBC19343ED2}"/>
                </a:ext>
              </a:extLst>
            </p:cNvPr>
            <p:cNvSpPr/>
            <p:nvPr/>
          </p:nvSpPr>
          <p:spPr>
            <a:xfrm>
              <a:off x="5460064" y="5150779"/>
              <a:ext cx="72992" cy="2018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6969152-C0A8-45C6-AA84-1191207684FE}"/>
              </a:ext>
            </a:extLst>
          </p:cNvPr>
          <p:cNvGrpSpPr/>
          <p:nvPr/>
        </p:nvGrpSpPr>
        <p:grpSpPr>
          <a:xfrm>
            <a:off x="9892648" y="5220822"/>
            <a:ext cx="170655" cy="188726"/>
            <a:chOff x="5460064" y="5118642"/>
            <a:chExt cx="249856" cy="276315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2F7C73CB-FDFB-4530-9F32-FB8CBDA24235}"/>
                </a:ext>
              </a:extLst>
            </p:cNvPr>
            <p:cNvSpPr/>
            <p:nvPr/>
          </p:nvSpPr>
          <p:spPr>
            <a:xfrm>
              <a:off x="5567680" y="511864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391DCC3-63D1-4183-999A-F1B875E14F8A}"/>
                </a:ext>
              </a:extLst>
            </p:cNvPr>
            <p:cNvSpPr/>
            <p:nvPr/>
          </p:nvSpPr>
          <p:spPr>
            <a:xfrm>
              <a:off x="5567680" y="5291362"/>
              <a:ext cx="142240" cy="10359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1F01B3E6-ED76-44B1-A77A-82DEDF8D44E8}"/>
                </a:ext>
              </a:extLst>
            </p:cNvPr>
            <p:cNvSpPr/>
            <p:nvPr/>
          </p:nvSpPr>
          <p:spPr>
            <a:xfrm>
              <a:off x="5460064" y="5150779"/>
              <a:ext cx="72992" cy="2018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97351BE5-C530-4877-837F-64743D1AE517}"/>
              </a:ext>
            </a:extLst>
          </p:cNvPr>
          <p:cNvSpPr txBox="1"/>
          <p:nvPr/>
        </p:nvSpPr>
        <p:spPr>
          <a:xfrm>
            <a:off x="1942253" y="4521139"/>
            <a:ext cx="2995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Landscaping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834E11F-4B92-4B33-B350-12F500718D45}"/>
              </a:ext>
            </a:extLst>
          </p:cNvPr>
          <p:cNvSpPr/>
          <p:nvPr/>
        </p:nvSpPr>
        <p:spPr>
          <a:xfrm>
            <a:off x="8679527" y="2832787"/>
            <a:ext cx="2353391" cy="503952"/>
          </a:xfrm>
          <a:prstGeom prst="rect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0B8B926-5C70-4AE1-8566-CA6619223754}"/>
              </a:ext>
            </a:extLst>
          </p:cNvPr>
          <p:cNvSpPr txBox="1"/>
          <p:nvPr/>
        </p:nvSpPr>
        <p:spPr>
          <a:xfrm>
            <a:off x="8841201" y="2900667"/>
            <a:ext cx="1817900" cy="365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1,000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7" name="Graphic 46">
            <a:extLst>
              <a:ext uri="{FF2B5EF4-FFF2-40B4-BE49-F238E27FC236}">
                <a16:creationId xmlns:a16="http://schemas.microsoft.com/office/drawing/2014/main" id="{8C9A70BC-B9F5-4741-A94B-A1B2314969A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8547508" y="4242855"/>
            <a:ext cx="2111593" cy="1027101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46D3C0A4-48AA-4752-8DA0-B4B4C08EC2DD}"/>
              </a:ext>
            </a:extLst>
          </p:cNvPr>
          <p:cNvSpPr txBox="1"/>
          <p:nvPr/>
        </p:nvSpPr>
        <p:spPr>
          <a:xfrm>
            <a:off x="192281" y="6417710"/>
            <a:ext cx="2995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FPPT.com</a:t>
            </a:r>
          </a:p>
        </p:txBody>
      </p:sp>
      <p:sp>
        <p:nvSpPr>
          <p:cNvPr id="2" name="Rectangle 1"/>
          <p:cNvSpPr/>
          <p:nvPr/>
        </p:nvSpPr>
        <p:spPr>
          <a:xfrm rot="20362194">
            <a:off x="1218892" y="2344122"/>
            <a:ext cx="8491251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Voided</a:t>
            </a:r>
            <a:endParaRPr lang="en-US" sz="15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0612" y="2457508"/>
            <a:ext cx="289951" cy="404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00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33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</dc:creator>
  <cp:lastModifiedBy>USER</cp:lastModifiedBy>
  <cp:revision>9</cp:revision>
  <dcterms:created xsi:type="dcterms:W3CDTF">2020-01-09T15:28:31Z</dcterms:created>
  <dcterms:modified xsi:type="dcterms:W3CDTF">2022-10-01T11:29:21Z</dcterms:modified>
</cp:coreProperties>
</file>