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sldIdLst>
    <p:sldId id="256" r:id="rId3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96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82109E-94DB-4103-BB80-0FAB758534E2}" type="datetimeFigureOut">
              <a:rPr lang="en-US"/>
              <a:pPr/>
              <a:t>6/13/2017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694B2E-35A7-49C1-83F6-CEF68B9735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75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1C8D689-8842-431B-B53D-39990AB6884D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667466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D97EF0-51DF-43EA-B84B-8D20D0E874DE}" type="datetimeFigureOut">
              <a:rPr lang="en-US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F6175-6DE8-425D-A207-E35B23C9F1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85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1AAC-DF8B-4D01-B670-AFCEAF671BF9}" type="datetimeFigureOut">
              <a:rPr lang="en-US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FAC5B-D354-4E93-AAF1-DC9C67B181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55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346748-8BF0-4B31-A830-D0A816BEAA7C}" type="datetimeFigureOut">
              <a:rPr lang="en-US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0C012-DACB-4C97-9709-B8BCEF6D00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6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798C84-BD0D-4EC3-A667-9F527823F7E8}" type="datetimeFigureOut">
              <a:rPr lang="en-US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8F716-3AE3-4BF6-952E-B4FD4A73ED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8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7B36AB-6FC9-4EC9-B0E8-35B718A10036}" type="datetimeFigureOut">
              <a:rPr lang="en-US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25F13-3384-43B0-A9E0-71183455FE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4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9D4731-CAC8-4D09-89C7-6C00908B89E2}" type="datetimeFigureOut">
              <a:rPr lang="en-US"/>
              <a:pPr/>
              <a:t>6/13/2017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28AE7-6BD8-49D1-B277-E2A90E49B3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5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12D8F7-F0DC-429E-B78F-25F48A177B52}" type="datetimeFigureOut">
              <a:rPr lang="en-US"/>
              <a:pPr/>
              <a:t>6/13/2017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EC3C8-AFE7-435C-A889-DD8454B4A7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0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4EB02-9B95-4EC2-B428-28D506CB43AA}" type="datetimeFigureOut">
              <a:rPr lang="en-US"/>
              <a:pPr/>
              <a:t>6/13/2017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764DE-4FEB-4B50-98F5-94B82DD0F6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0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0A1B87-3D95-4696-BB03-45A2E4788811}" type="datetimeFigureOut">
              <a:rPr lang="en-US"/>
              <a:pPr/>
              <a:t>6/13/2017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4DF78-766B-439B-8D4D-7FD4DD6D5F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0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C09C75-252C-49C7-BAD0-DB246315DB8A}" type="datetimeFigureOut">
              <a:rPr lang="en-US"/>
              <a:pPr/>
              <a:t>6/13/2017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4B265-1998-4B74-B0F3-5B9C2D409B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726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C08CC5-C62A-43FF-9E7B-5731FE3F24FD}" type="datetimeFigureOut">
              <a:rPr lang="en-US"/>
              <a:pPr/>
              <a:t>6/13/2017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6A2A9-DE19-4FAF-96EC-1D1CFCA01A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2A5232F9-CE35-4FD6-840D-E06277B4ADE4}" type="datetimeFigureOut">
              <a:rPr lang="en-US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D52FD4A-7478-4975-9264-9E3D74480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8509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1219200"/>
            <a:ext cx="5334000" cy="7315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52400"/>
            <a:ext cx="685800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ea typeface="Verdana" pitchFamily="34" charset="0"/>
                <a:cs typeface="Arial"/>
              </a:rPr>
              <a:t>LOST </a:t>
            </a:r>
            <a:r>
              <a:rPr lang="en-U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ea typeface="Verdana" pitchFamily="34" charset="0"/>
                <a:cs typeface="Arial"/>
              </a:rPr>
              <a:t>DOG</a:t>
            </a:r>
            <a:endParaRPr lang="en-US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/>
              <a:ea typeface="Verdana" pitchFamily="34" charset="0"/>
              <a:cs typeface="Arial"/>
            </a:endParaRPr>
          </a:p>
        </p:txBody>
      </p:sp>
      <p:sp>
        <p:nvSpPr>
          <p:cNvPr id="14340" name="Subtitle 7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5638800" cy="3733800"/>
          </a:xfrm>
        </p:spPr>
        <p:txBody>
          <a:bodyPr/>
          <a:lstStyle/>
          <a:p>
            <a:pPr eaLnBrk="1" hangingPunct="1"/>
            <a:endParaRPr lang="en-US" sz="14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[Dog</a:t>
            </a:r>
            <a:r>
              <a:rPr lang="en-US" altLang="en-US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’</a:t>
            </a:r>
            <a:r>
              <a:rPr lang="en-US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s Name]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[Dog</a:t>
            </a:r>
            <a:r>
              <a:rPr lang="en-US" altLang="en-US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’</a:t>
            </a:r>
            <a:r>
              <a:rPr lang="en-US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s Description]</a:t>
            </a:r>
          </a:p>
          <a:p>
            <a:pPr eaLnBrk="1" hangingPunct="1"/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[Date Last Seen]</a:t>
            </a:r>
          </a:p>
          <a:p>
            <a:pPr eaLnBrk="1" hangingPunct="1"/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[Location]</a:t>
            </a:r>
          </a:p>
          <a:p>
            <a:pPr eaLnBrk="1" hangingPunct="1"/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ANY INFO?</a:t>
            </a:r>
          </a:p>
          <a:p>
            <a:pPr eaLnBrk="1" hangingPunct="1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PLEASE CALL OR TEXT</a:t>
            </a:r>
          </a:p>
          <a:p>
            <a:pPr eaLnBrk="1" hangingPunct="1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[NAME] 123-456-7890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-420115"/>
            <a:ext cx="762000" cy="84022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CC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/>
              <a:ea typeface="+mn-ea"/>
              <a:cs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CC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/>
              <a:ea typeface="+mn-ea"/>
              <a:cs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CC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/>
              <a:ea typeface="+mn-ea"/>
              <a:cs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/>
                <a:ea typeface="+mn-ea"/>
                <a:cs typeface="Arial"/>
              </a:rPr>
              <a:t>REWARD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CC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/>
              <a:ea typeface="+mn-ea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96001" y="-420115"/>
            <a:ext cx="762000" cy="84022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CC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/>
              <a:ea typeface="+mn-ea"/>
              <a:cs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CC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/>
              <a:ea typeface="+mn-ea"/>
              <a:cs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CC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/>
              <a:ea typeface="+mn-ea"/>
              <a:cs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/>
                <a:ea typeface="+mn-ea"/>
                <a:cs typeface="Arial"/>
              </a:rPr>
              <a:t>REWARD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CC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/>
              <a:ea typeface="+mn-ea"/>
              <a:cs typeface="Arial"/>
            </a:endParaRPr>
          </a:p>
        </p:txBody>
      </p:sp>
      <p:pic>
        <p:nvPicPr>
          <p:cNvPr id="2" name="Picture 1" descr="Lost Dog Fly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4724400" cy="33099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pic>
      <p:sp>
        <p:nvSpPr>
          <p:cNvPr id="11" name="Subtitle 7"/>
          <p:cNvSpPr txBox="1">
            <a:spLocks/>
          </p:cNvSpPr>
          <p:nvPr/>
        </p:nvSpPr>
        <p:spPr>
          <a:xfrm>
            <a:off x="1828800" y="4191000"/>
            <a:ext cx="3276600" cy="304800"/>
          </a:xfrm>
          <a:prstGeom prst="rect">
            <a:avLst/>
          </a:prstGeom>
          <a:ln>
            <a:noFill/>
          </a:ln>
        </p:spPr>
        <p:txBody>
          <a:bodyPr>
            <a:normAutofit fontScale="925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Verdana" pitchFamily="34" charset="0"/>
                <a:cs typeface="Arial"/>
              </a:rPr>
              <a:t>[Your Dog’s photo goes here]</a:t>
            </a:r>
          </a:p>
        </p:txBody>
      </p:sp>
      <p:pic>
        <p:nvPicPr>
          <p:cNvPr id="14345" name="Picture 2" descr="GetMyDog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232775"/>
            <a:ext cx="191770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547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D14C6D3-9C8F-4A56-B212-D8E3991FD6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TS030005473.potx</Template>
  <TotalTime>0</TotalTime>
  <Words>39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MS PGothic</vt:lpstr>
      <vt:lpstr>Arial</vt:lpstr>
      <vt:lpstr>Georgia</vt:lpstr>
      <vt:lpstr>TS030005473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0</cp:revision>
  <dcterms:modified xsi:type="dcterms:W3CDTF">2017-06-13T09:29:31Z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TC300054739990</vt:lpwstr>
  </property>
</Properties>
</file>