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934200" cy="939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8" autoAdjust="0"/>
  </p:normalViewPr>
  <p:slideViewPr>
    <p:cSldViewPr snapToGrid="0">
      <p:cViewPr>
        <p:scale>
          <a:sx n="53" d="100"/>
          <a:sy n="53" d="100"/>
        </p:scale>
        <p:origin x="82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FE91959-ECBD-4023-A200-B6B2B00ECF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82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5E22B9-5D7D-4B03-800D-AE3B740FC8A8}" type="slidenum">
              <a:rPr lang="en-US"/>
              <a:pPr/>
              <a:t>1</a:t>
            </a:fld>
            <a:endParaRPr lang="en-US"/>
          </a:p>
        </p:txBody>
      </p:sp>
      <p:sp>
        <p:nvSpPr>
          <p:cNvPr id="14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73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42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6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8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1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642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0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80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5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988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765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120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anose="020B0606020202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anose="020B0606020202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anose="020B0606020202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anose="020B0606020202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anose="020B0606020202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anose="020B0606020202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anose="020B0606020202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91" name="Picture 1071" descr="Man, woman and trophy background graph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72" name="Rectangle 1052"/>
          <p:cNvSpPr>
            <a:spLocks noChangeArrowheads="1"/>
          </p:cNvSpPr>
          <p:nvPr/>
        </p:nvSpPr>
        <p:spPr bwMode="auto">
          <a:xfrm>
            <a:off x="2667000" y="3886200"/>
            <a:ext cx="571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301875" indent="-2301875" algn="ctr">
              <a:spcBef>
                <a:spcPct val="20000"/>
              </a:spcBef>
              <a:tabLst>
                <a:tab pos="4445000" algn="ctr"/>
              </a:tabLst>
              <a:defRPr sz="28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2860675" indent="-285750">
              <a:spcBef>
                <a:spcPct val="20000"/>
              </a:spcBef>
              <a:buChar char="–"/>
              <a:tabLst>
                <a:tab pos="4445000" algn="ctr"/>
              </a:tabLst>
              <a:defRPr sz="24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3203575" indent="-228600">
              <a:spcBef>
                <a:spcPct val="20000"/>
              </a:spcBef>
              <a:buChar char="•"/>
              <a:tabLst>
                <a:tab pos="4445000" algn="ctr"/>
              </a:tabLst>
              <a:defRPr sz="20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3546475" indent="-228600">
              <a:spcBef>
                <a:spcPct val="20000"/>
              </a:spcBef>
              <a:buChar char="–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3889375" indent="-228600">
              <a:spcBef>
                <a:spcPct val="20000"/>
              </a:spcBef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4346575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4803775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5260975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5718175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endParaRPr lang="en-US" sz="2000">
              <a:latin typeface="Arial" panose="020B0604020202020204" pitchFamily="34" charset="0"/>
            </a:endParaRPr>
          </a:p>
        </p:txBody>
      </p:sp>
      <p:sp>
        <p:nvSpPr>
          <p:cNvPr id="6188" name="Rectangle 1068"/>
          <p:cNvSpPr>
            <a:spLocks noChangeArrowheads="1"/>
          </p:cNvSpPr>
          <p:nvPr/>
        </p:nvSpPr>
        <p:spPr bwMode="auto">
          <a:xfrm>
            <a:off x="2819400" y="2971800"/>
            <a:ext cx="6096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>
              <a:lnSpc>
                <a:spcPct val="70000"/>
              </a:lnSpc>
            </a:pPr>
            <a:endParaRPr lang="en-US" sz="10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6189" name="Text Box 1069"/>
          <p:cNvSpPr txBox="1">
            <a:spLocks noChangeArrowheads="1"/>
          </p:cNvSpPr>
          <p:nvPr/>
        </p:nvSpPr>
        <p:spPr bwMode="auto">
          <a:xfrm>
            <a:off x="2667000" y="955675"/>
            <a:ext cx="5651500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>
                <a:latin typeface="Trebuchet MS" panose="020B0603020202020204" pitchFamily="34" charset="0"/>
              </a:rPr>
              <a:t>COMPANY NAME PRESENTS</a:t>
            </a:r>
          </a:p>
          <a:p>
            <a:r>
              <a:rPr lang="en-US" sz="2600" i="1">
                <a:latin typeface="Trebuchet MS" panose="020B0603020202020204" pitchFamily="34" charset="0"/>
              </a:rPr>
              <a:t>Employee of the Month Award</a:t>
            </a:r>
          </a:p>
          <a:p>
            <a:r>
              <a:rPr lang="en-US" sz="1600" i="1">
                <a:latin typeface="Trebuchet MS" panose="020B0603020202020204" pitchFamily="34" charset="0"/>
              </a:rPr>
              <a:t>To</a:t>
            </a:r>
          </a:p>
          <a:p>
            <a:endParaRPr lang="en-US" sz="1600" i="1">
              <a:latin typeface="Trebuchet MS" panose="020B0603020202020204" pitchFamily="34" charset="0"/>
            </a:endParaRPr>
          </a:p>
          <a:p>
            <a:endParaRPr lang="en-US" sz="1600" i="1">
              <a:latin typeface="Trebuchet MS" panose="020B0603020202020204" pitchFamily="34" charset="0"/>
            </a:endParaRPr>
          </a:p>
          <a:p>
            <a:r>
              <a:rPr lang="en-US" sz="4600">
                <a:latin typeface="Trebuchet MS" panose="020B0603020202020204" pitchFamily="34" charset="0"/>
              </a:rPr>
              <a:t>EMPLOYEE NAME</a:t>
            </a:r>
          </a:p>
          <a:p>
            <a:pPr>
              <a:spcBef>
                <a:spcPct val="20000"/>
              </a:spcBef>
            </a:pPr>
            <a:fld id="{0846A871-453E-4F8B-8343-497A8B519B85}" type="datetime4">
              <a:rPr lang="en-US" sz="1600" i="1">
                <a:latin typeface="Trebuchet MS" panose="020B0603020202020204" pitchFamily="34" charset="0"/>
              </a:rPr>
              <a:pPr>
                <a:spcBef>
                  <a:spcPct val="20000"/>
                </a:spcBef>
              </a:pPr>
              <a:t>June 6, 2017</a:t>
            </a:fld>
            <a:endParaRPr lang="en-US" sz="1600" i="1">
              <a:latin typeface="Trebuchet MS" panose="020B0603020202020204" pitchFamily="34" charset="0"/>
            </a:endParaRPr>
          </a:p>
          <a:p>
            <a:pPr eaLnBrk="0" hangingPunct="0"/>
            <a:r>
              <a:rPr kumimoji="1" lang="en-US" sz="1000">
                <a:latin typeface="Trebuchet MS" panose="020B0603020202020204" pitchFamily="34" charset="0"/>
              </a:rPr>
              <a:t>		</a:t>
            </a:r>
          </a:p>
          <a:p>
            <a:pPr eaLnBrk="0" hangingPunct="0"/>
            <a:endParaRPr kumimoji="1" lang="en-US" sz="1000">
              <a:latin typeface="Trebuchet MS" panose="020B0603020202020204" pitchFamily="34" charset="0"/>
            </a:endParaRPr>
          </a:p>
          <a:p>
            <a:pPr eaLnBrk="0" hangingPunct="0"/>
            <a:endParaRPr kumimoji="1" lang="en-US" sz="1000">
              <a:latin typeface="Trebuchet MS" panose="020B0603020202020204" pitchFamily="34" charset="0"/>
            </a:endParaRPr>
          </a:p>
          <a:p>
            <a:pPr eaLnBrk="0" hangingPunct="0"/>
            <a:endParaRPr kumimoji="1" lang="en-US" sz="1000">
              <a:latin typeface="Trebuchet MS" panose="020B0603020202020204" pitchFamily="34" charset="0"/>
            </a:endParaRPr>
          </a:p>
          <a:p>
            <a:pPr eaLnBrk="0" hangingPunct="0"/>
            <a:endParaRPr kumimoji="1" lang="en-US" sz="1000">
              <a:latin typeface="Trebuchet MS" panose="020B0603020202020204" pitchFamily="34" charset="0"/>
            </a:endParaRPr>
          </a:p>
          <a:p>
            <a:pPr eaLnBrk="0" hangingPunct="0"/>
            <a:endParaRPr kumimoji="1" lang="en-US" sz="1000">
              <a:latin typeface="Trebuchet MS" panose="020B0603020202020204" pitchFamily="34" charset="0"/>
            </a:endParaRPr>
          </a:p>
          <a:p>
            <a:pPr eaLnBrk="0" hangingPunct="0"/>
            <a:endParaRPr kumimoji="1" lang="en-US" sz="1000">
              <a:latin typeface="Trebuchet MS" panose="020B0603020202020204" pitchFamily="34" charset="0"/>
            </a:endParaRPr>
          </a:p>
          <a:p>
            <a:pPr eaLnBrk="0" hangingPunct="0"/>
            <a:endParaRPr kumimoji="1" lang="en-US" sz="1000">
              <a:latin typeface="Trebuchet MS" panose="020B0603020202020204" pitchFamily="34" charset="0"/>
            </a:endParaRPr>
          </a:p>
          <a:p>
            <a:pPr eaLnBrk="0" hangingPunct="0"/>
            <a:endParaRPr kumimoji="1" lang="en-US" sz="1000">
              <a:latin typeface="Trebuchet MS" panose="020B0603020202020204" pitchFamily="34" charset="0"/>
            </a:endParaRPr>
          </a:p>
          <a:p>
            <a:pPr eaLnBrk="0" hangingPunct="0"/>
            <a:endParaRPr kumimoji="1" lang="en-US" sz="1000">
              <a:latin typeface="Trebuchet MS" panose="020B0603020202020204" pitchFamily="34" charset="0"/>
            </a:endParaRPr>
          </a:p>
          <a:p>
            <a:pPr eaLnBrk="0" hangingPunct="0"/>
            <a:endParaRPr kumimoji="1" lang="en-US" sz="1000">
              <a:latin typeface="Trebuchet MS" panose="020B0603020202020204" pitchFamily="34" charset="0"/>
            </a:endParaRPr>
          </a:p>
          <a:p>
            <a:pPr eaLnBrk="0" hangingPunct="0"/>
            <a:endParaRPr kumimoji="1" lang="en-US" sz="1000">
              <a:latin typeface="Trebuchet MS" panose="020B0603020202020204" pitchFamily="34" charset="0"/>
            </a:endParaRPr>
          </a:p>
          <a:p>
            <a:pPr eaLnBrk="0" hangingPunct="0"/>
            <a:endParaRPr kumimoji="1" lang="en-US" sz="1000">
              <a:latin typeface="Trebuchet MS" panose="020B0603020202020204" pitchFamily="34" charset="0"/>
            </a:endParaRPr>
          </a:p>
          <a:p>
            <a:pPr eaLnBrk="0" hangingPunct="0"/>
            <a:endParaRPr kumimoji="1" lang="en-US" sz="1000">
              <a:latin typeface="Trebuchet MS" panose="020B0603020202020204" pitchFamily="34" charset="0"/>
            </a:endParaRPr>
          </a:p>
          <a:p>
            <a:pPr eaLnBrk="0" hangingPunct="0"/>
            <a:r>
              <a:rPr kumimoji="1" lang="en-US" sz="1000">
                <a:latin typeface="Trebuchet MS" panose="020B0603020202020204" pitchFamily="34" charset="0"/>
              </a:rPr>
              <a:t>	Presenter’s Name and Title</a:t>
            </a:r>
            <a:endParaRPr lang="en-US" sz="1000">
              <a:latin typeface="Trebuchet MS" panose="020B0603020202020204" pitchFamily="34" charset="0"/>
            </a:endParaRPr>
          </a:p>
        </p:txBody>
      </p:sp>
      <p:sp>
        <p:nvSpPr>
          <p:cNvPr id="6192" name="Line 1072"/>
          <p:cNvSpPr>
            <a:spLocks noChangeShapeType="1"/>
          </p:cNvSpPr>
          <p:nvPr/>
        </p:nvSpPr>
        <p:spPr bwMode="auto">
          <a:xfrm>
            <a:off x="3644900" y="5397500"/>
            <a:ext cx="4406900" cy="0"/>
          </a:xfrm>
          <a:prstGeom prst="line">
            <a:avLst/>
          </a:prstGeom>
          <a:noFill/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rvice Award">
  <a:themeElements>
    <a:clrScheme name="Service Award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Service Award">
      <a:majorFont>
        <a:latin typeface="Arial Narrow"/>
        <a:ea typeface=""/>
        <a:cs typeface=""/>
      </a:majorFont>
      <a:minorFont>
        <a:latin typeface="Monotype Corsi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ervice Award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vice Aw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vice Award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tf06089012</Template>
  <TotalTime>0</TotalTime>
  <Words>13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 Narrow</vt:lpstr>
      <vt:lpstr>Monotype Corsiva</vt:lpstr>
      <vt:lpstr>Arial</vt:lpstr>
      <vt:lpstr>Trebuchet MS</vt:lpstr>
      <vt:lpstr>Service Award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user</dc:creator>
  <cp:keywords/>
  <dc:description/>
  <cp:lastModifiedBy>user</cp:lastModifiedBy>
  <cp:revision>1</cp:revision>
  <cp:lastPrinted>1601-01-01T00:00:00Z</cp:lastPrinted>
  <dcterms:created xsi:type="dcterms:W3CDTF">2017-06-06T07:51:36Z</dcterms:created>
  <dcterms:modified xsi:type="dcterms:W3CDTF">2017-06-06T07:52:27Z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TC060890121033</vt:lpwstr>
  </property>
</Properties>
</file>