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17" r:id="rId1"/>
  </p:sldMasterIdLst>
  <p:notesMasterIdLst>
    <p:notesMasterId r:id="rId3"/>
  </p:notesMasterIdLst>
  <p:sldIdLst>
    <p:sldId id="28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D802"/>
    <a:srgbClr val="66EC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62948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04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71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911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14648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0020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7707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23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85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425404F2-BE9A-4460-8815-8F645183555F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192438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425404F2-BE9A-4460-8815-8F645183555F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84793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990579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9000">
              <a:srgbClr val="D3D3D3"/>
            </a:gs>
            <a:gs pos="68000">
              <a:schemeClr val="bg1">
                <a:lumMod val="95000"/>
              </a:schemeClr>
            </a:gs>
            <a:gs pos="92000">
              <a:schemeClr val="bg1">
                <a:lumMod val="6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4642307" y="3920356"/>
            <a:ext cx="3170053" cy="2385261"/>
          </a:xfrm>
          <a:prstGeom prst="roundRect">
            <a:avLst>
              <a:gd name="adj" fmla="val 7083"/>
            </a:avLst>
          </a:prstGeom>
          <a:solidFill>
            <a:schemeClr val="accent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368613" y="3946763"/>
            <a:ext cx="3170053" cy="2385261"/>
          </a:xfrm>
          <a:prstGeom prst="roundRect">
            <a:avLst>
              <a:gd name="adj" fmla="val 7083"/>
            </a:avLst>
          </a:prstGeom>
          <a:solidFill>
            <a:srgbClr val="7030A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4644008" y="1412776"/>
            <a:ext cx="3170053" cy="2385261"/>
          </a:xfrm>
          <a:prstGeom prst="roundRect">
            <a:avLst>
              <a:gd name="adj" fmla="val 7083"/>
            </a:avLst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SWOT Template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1369924" y="1426115"/>
            <a:ext cx="3170053" cy="2385261"/>
          </a:xfrm>
          <a:prstGeom prst="roundRect">
            <a:avLst>
              <a:gd name="adj" fmla="val 7083"/>
            </a:avLst>
          </a:prstGeom>
          <a:solidFill>
            <a:schemeClr val="accent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ounded Rectangle 29"/>
          <p:cNvSpPr/>
          <p:nvPr/>
        </p:nvSpPr>
        <p:spPr>
          <a:xfrm>
            <a:off x="1469046" y="2162708"/>
            <a:ext cx="2969189" cy="1542897"/>
          </a:xfrm>
          <a:custGeom>
            <a:avLst/>
            <a:gdLst/>
            <a:ahLst/>
            <a:cxnLst/>
            <a:rect l="l" t="t" r="r" b="b"/>
            <a:pathLst>
              <a:path w="3957888" h="1542897">
                <a:moveTo>
                  <a:pt x="0" y="0"/>
                </a:moveTo>
                <a:lnTo>
                  <a:pt x="3957888" y="0"/>
                </a:lnTo>
                <a:lnTo>
                  <a:pt x="3957888" y="1181487"/>
                </a:lnTo>
                <a:cubicBezTo>
                  <a:pt x="3957888" y="1381088"/>
                  <a:pt x="3796079" y="1542897"/>
                  <a:pt x="3596479" y="1542897"/>
                </a:cubicBezTo>
                <a:lnTo>
                  <a:pt x="361410" y="1542897"/>
                </a:lnTo>
                <a:cubicBezTo>
                  <a:pt x="161809" y="1542897"/>
                  <a:pt x="0" y="1381088"/>
                  <a:pt x="0" y="118148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2032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25017" y="2305053"/>
            <a:ext cx="1998743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>
                <a:latin typeface="Arial" pitchFamily="34" charset="0"/>
                <a:cs typeface="Arial" pitchFamily="34" charset="0"/>
              </a:rPr>
              <a:t>Edit text here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>
                <a:latin typeface="Arial" pitchFamily="34" charset="0"/>
                <a:cs typeface="Arial" pitchFamily="34" charset="0"/>
              </a:rPr>
              <a:t>Edit text here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688025" y="1599186"/>
            <a:ext cx="2451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Strengths</a:t>
            </a:r>
          </a:p>
        </p:txBody>
      </p:sp>
      <p:sp>
        <p:nvSpPr>
          <p:cNvPr id="46" name="Rounded Rectangle 37"/>
          <p:cNvSpPr/>
          <p:nvPr/>
        </p:nvSpPr>
        <p:spPr>
          <a:xfrm>
            <a:off x="4735975" y="2162705"/>
            <a:ext cx="2969190" cy="1562506"/>
          </a:xfrm>
          <a:custGeom>
            <a:avLst/>
            <a:gdLst/>
            <a:ahLst/>
            <a:cxnLst/>
            <a:rect l="l" t="t" r="r" b="b"/>
            <a:pathLst>
              <a:path w="3957889" h="1562506">
                <a:moveTo>
                  <a:pt x="0" y="0"/>
                </a:moveTo>
                <a:lnTo>
                  <a:pt x="3957889" y="0"/>
                </a:lnTo>
                <a:lnTo>
                  <a:pt x="3957889" y="1201096"/>
                </a:lnTo>
                <a:cubicBezTo>
                  <a:pt x="3957888" y="1400697"/>
                  <a:pt x="3796079" y="1562506"/>
                  <a:pt x="3596478" y="1562506"/>
                </a:cubicBezTo>
                <a:lnTo>
                  <a:pt x="361411" y="1562506"/>
                </a:lnTo>
                <a:cubicBezTo>
                  <a:pt x="161809" y="1562506"/>
                  <a:pt x="0" y="1400697"/>
                  <a:pt x="0" y="120109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2032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382301" y="2324662"/>
            <a:ext cx="1998743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>
                <a:latin typeface="Arial" pitchFamily="34" charset="0"/>
                <a:cs typeface="Arial" pitchFamily="34" charset="0"/>
              </a:rPr>
              <a:t>Edit text here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>
                <a:latin typeface="Arial" pitchFamily="34" charset="0"/>
                <a:cs typeface="Arial" pitchFamily="34" charset="0"/>
              </a:rPr>
              <a:t>Edit text here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954953" y="1618795"/>
            <a:ext cx="2451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Weaknesses</a:t>
            </a:r>
          </a:p>
        </p:txBody>
      </p:sp>
      <p:sp>
        <p:nvSpPr>
          <p:cNvPr id="49" name="Rounded Rectangle 53"/>
          <p:cNvSpPr/>
          <p:nvPr/>
        </p:nvSpPr>
        <p:spPr>
          <a:xfrm>
            <a:off x="1469046" y="4710286"/>
            <a:ext cx="2969189" cy="1499610"/>
          </a:xfrm>
          <a:custGeom>
            <a:avLst/>
            <a:gdLst/>
            <a:ahLst/>
            <a:cxnLst/>
            <a:rect l="l" t="t" r="r" b="b"/>
            <a:pathLst>
              <a:path w="3957888" h="1499610">
                <a:moveTo>
                  <a:pt x="0" y="0"/>
                </a:moveTo>
                <a:lnTo>
                  <a:pt x="3957888" y="0"/>
                </a:lnTo>
                <a:lnTo>
                  <a:pt x="3957888" y="1138199"/>
                </a:lnTo>
                <a:cubicBezTo>
                  <a:pt x="3957888" y="1337800"/>
                  <a:pt x="3796079" y="1499609"/>
                  <a:pt x="3596479" y="1499610"/>
                </a:cubicBezTo>
                <a:lnTo>
                  <a:pt x="361410" y="1499610"/>
                </a:lnTo>
                <a:cubicBezTo>
                  <a:pt x="161809" y="1499609"/>
                  <a:pt x="0" y="1337800"/>
                  <a:pt x="0" y="11381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2032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925017" y="4809346"/>
            <a:ext cx="1998743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>
                <a:latin typeface="Arial" pitchFamily="34" charset="0"/>
                <a:cs typeface="Arial" pitchFamily="34" charset="0"/>
              </a:rPr>
              <a:t>Edit text here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>
                <a:latin typeface="Arial" pitchFamily="34" charset="0"/>
                <a:cs typeface="Arial" pitchFamily="34" charset="0"/>
              </a:rPr>
              <a:t>Edit text here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688025" y="4103479"/>
            <a:ext cx="2451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Opportunities</a:t>
            </a:r>
          </a:p>
        </p:txBody>
      </p:sp>
      <p:sp>
        <p:nvSpPr>
          <p:cNvPr id="56" name="Rounded Rectangle 56"/>
          <p:cNvSpPr/>
          <p:nvPr/>
        </p:nvSpPr>
        <p:spPr>
          <a:xfrm>
            <a:off x="4731198" y="4710285"/>
            <a:ext cx="2969190" cy="1509136"/>
          </a:xfrm>
          <a:custGeom>
            <a:avLst/>
            <a:gdLst/>
            <a:ahLst/>
            <a:cxnLst/>
            <a:rect l="l" t="t" r="r" b="b"/>
            <a:pathLst>
              <a:path w="3957889" h="1509136">
                <a:moveTo>
                  <a:pt x="0" y="0"/>
                </a:moveTo>
                <a:lnTo>
                  <a:pt x="3957889" y="0"/>
                </a:lnTo>
                <a:lnTo>
                  <a:pt x="3957889" y="1147725"/>
                </a:lnTo>
                <a:cubicBezTo>
                  <a:pt x="3957888" y="1347326"/>
                  <a:pt x="3796079" y="1509135"/>
                  <a:pt x="3596478" y="1509136"/>
                </a:cubicBezTo>
                <a:lnTo>
                  <a:pt x="361411" y="1509136"/>
                </a:lnTo>
                <a:cubicBezTo>
                  <a:pt x="161809" y="1509135"/>
                  <a:pt x="0" y="1347326"/>
                  <a:pt x="0" y="114772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2032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165732" y="4809346"/>
            <a:ext cx="1998743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>
                <a:latin typeface="Arial" pitchFamily="34" charset="0"/>
                <a:cs typeface="Arial" pitchFamily="34" charset="0"/>
              </a:rPr>
              <a:t>Edit text here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>
                <a:latin typeface="Arial" pitchFamily="34" charset="0"/>
                <a:cs typeface="Arial" pitchFamily="34" charset="0"/>
              </a:rPr>
              <a:t>Edit text here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928740" y="4103479"/>
            <a:ext cx="2451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Threats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3472457" y="2662386"/>
            <a:ext cx="2145777" cy="2148978"/>
            <a:chOff x="3496886" y="2838302"/>
            <a:chExt cx="2148978" cy="2148978"/>
          </a:xfrm>
        </p:grpSpPr>
        <p:sp>
          <p:nvSpPr>
            <p:cNvPr id="62" name="Oval 61"/>
            <p:cNvSpPr/>
            <p:nvPr/>
          </p:nvSpPr>
          <p:spPr>
            <a:xfrm>
              <a:off x="3496886" y="2838302"/>
              <a:ext cx="2148978" cy="2148978"/>
            </a:xfrm>
            <a:prstGeom prst="ellipse">
              <a:avLst/>
            </a:prstGeom>
            <a:gradFill>
              <a:gsLst>
                <a:gs pos="9000">
                  <a:schemeClr val="tx1">
                    <a:lumMod val="85000"/>
                    <a:lumOff val="15000"/>
                  </a:schemeClr>
                </a:gs>
                <a:gs pos="43800">
                  <a:srgbClr val="FFFFFF"/>
                </a:gs>
                <a:gs pos="100000">
                  <a:schemeClr val="tx1"/>
                </a:gs>
                <a:gs pos="6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3582478" y="2923887"/>
              <a:ext cx="1977794" cy="1977793"/>
              <a:chOff x="6019800" y="3276599"/>
              <a:chExt cx="533400" cy="533400"/>
            </a:xfrm>
            <a:effectLst/>
          </p:grpSpPr>
          <p:sp>
            <p:nvSpPr>
              <p:cNvPr id="65" name="Oval 64"/>
              <p:cNvSpPr/>
              <p:nvPr/>
            </p:nvSpPr>
            <p:spPr>
              <a:xfrm>
                <a:off x="6019800" y="3276599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1000">
                    <a:schemeClr val="accent6">
                      <a:lumMod val="75000"/>
                    </a:schemeClr>
                  </a:gs>
                  <a:gs pos="100000">
                    <a:srgbClr val="FFC000"/>
                  </a:gs>
                </a:gsLst>
                <a:lin ang="5400000" scaled="1"/>
              </a:gradFill>
              <a:ln w="12700" cap="flat" cmpd="sng" algn="ctr">
                <a:solidFill>
                  <a:srgbClr val="00206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kern="0" dirty="0">
                  <a:solidFill>
                    <a:sysClr val="window" lastClr="FF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032368" y="3296068"/>
                <a:ext cx="508265" cy="446900"/>
              </a:xfrm>
              <a:prstGeom prst="ellipse">
                <a:avLst/>
              </a:prstGeom>
              <a:gradFill>
                <a:gsLst>
                  <a:gs pos="0">
                    <a:sysClr val="window" lastClr="FFFFFF">
                      <a:lumMod val="100000"/>
                      <a:alpha val="65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lin ang="5400000" scaled="1"/>
              </a:gradFill>
              <a:ln w="127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kern="0" dirty="0">
                  <a:solidFill>
                    <a:sysClr val="window" lastClr="FF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4" name="Rectangle 63"/>
            <p:cNvSpPr/>
            <p:nvPr/>
          </p:nvSpPr>
          <p:spPr>
            <a:xfrm>
              <a:off x="3792620" y="2989363"/>
              <a:ext cx="1557515" cy="181588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3200" b="1">
                  <a:solidFill>
                    <a:prstClr val="white"/>
                  </a:solidFill>
                  <a:effectLst>
                    <a:outerShdw blurRad="101600" dist="38100" dir="2700000" algn="tl" rotWithShape="0">
                      <a:prstClr val="black">
                        <a:alpha val="50000"/>
                      </a:prstClr>
                    </a:outerShdw>
                  </a:effectLst>
                  <a:latin typeface="Arial" pitchFamily="34" charset="0"/>
                  <a:ea typeface="Kozuka Gothic Pr6N B" pitchFamily="34" charset="-128"/>
                  <a:cs typeface="Arial" pitchFamily="34" charset="0"/>
                </a:rPr>
                <a:t>SWOT</a:t>
              </a:r>
            </a:p>
            <a:p>
              <a:pPr algn="ctr"/>
              <a:r>
                <a:rPr lang="en-US" b="1">
                  <a:solidFill>
                    <a:prstClr val="white"/>
                  </a:solidFill>
                  <a:effectLst>
                    <a:outerShdw blurRad="101600" dist="38100" dir="2700000" algn="tl" rotWithShape="0">
                      <a:prstClr val="black">
                        <a:alpha val="50000"/>
                      </a:prstClr>
                    </a:outerShdw>
                  </a:effectLst>
                  <a:latin typeface="Arial" pitchFamily="34" charset="0"/>
                  <a:ea typeface="Kozuka Gothic Pr6N B" pitchFamily="34" charset="-128"/>
                  <a:cs typeface="Arial" pitchFamily="34" charset="0"/>
                </a:rPr>
                <a:t>Analysis</a:t>
              </a:r>
              <a:endParaRPr lang="en-US" sz="3200" b="1" dirty="0">
                <a:solidFill>
                  <a:prstClr val="white"/>
                </a:solidFill>
                <a:effectLst>
                  <a:outerShdw blurRad="101600" dist="38100" dir="2700000" algn="tl" rotWithShape="0">
                    <a:prstClr val="black">
                      <a:alpha val="50000"/>
                    </a:prstClr>
                  </a:outerShdw>
                </a:effectLst>
                <a:latin typeface="Arial" pitchFamily="34" charset="0"/>
                <a:ea typeface="Kozuka Gothic Pr6N B" pitchFamily="34" charset="-128"/>
                <a:cs typeface="Arial" pitchFamily="34" charset="0"/>
              </a:endParaRPr>
            </a:p>
          </p:txBody>
        </p:sp>
      </p:grpSp>
      <p:pic>
        <p:nvPicPr>
          <p:cNvPr id="32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36296" y="428825"/>
            <a:ext cx="1333045" cy="47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5045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0</TotalTime>
  <Words>32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Gill Sans MT</vt:lpstr>
      <vt:lpstr>Impact</vt:lpstr>
      <vt:lpstr>Kozuka Gothic Pr6N B</vt:lpstr>
      <vt:lpstr>Badge</vt:lpstr>
      <vt:lpstr>SWOT Template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2014-02-21T02:04:43Z</dcterms:created>
  <dcterms:modified xsi:type="dcterms:W3CDTF">2016-11-16T10:27:45Z</dcterms:modified>
</cp:coreProperties>
</file>