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2192000" cy="6858000"/>
  <p:notesSz cx="6858000" cy="9144000"/>
  <p:embeddedFontLst>
    <p:embeddedFont>
      <p:font typeface="Candara" pitchFamily="34" charset="0"/>
      <p:regular r:id="rId3"/>
      <p:bold r:id="rId4"/>
      <p:italic r:id="rId5"/>
      <p:boldItalic r:id="rId6"/>
    </p:embeddedFont>
    <p:embeddedFont>
      <p:font typeface="Poppins SemiBold" charset="0"/>
      <p:bold r:id="rId7"/>
    </p:embeddedFont>
    <p:embeddedFont>
      <p:font typeface="Poppins" charset="0"/>
      <p:regular r:id="rId8"/>
      <p:bold r:id="rId9"/>
    </p:embeddedFont>
    <p:embeddedFont>
      <p:font typeface="Quicksand Medium" charset="0"/>
      <p:regular r:id="rId10"/>
    </p:embeddedFont>
    <p:embeddedFont>
      <p:font typeface="Calibri" pitchFamily="34" charset="0"/>
      <p:regular r:id="rId11"/>
      <p:bold r:id="rId12"/>
      <p:italic r:id="rId13"/>
      <p:boldItalic r:id="rId14"/>
    </p:embeddedFont>
    <p:embeddedFont>
      <p:font typeface="Calibri Light" charset="0"/>
      <p:regular r:id="rId15"/>
      <p: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A267C"/>
    <a:srgbClr val="401B5B"/>
    <a:srgbClr val="DD3FC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-7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font" Target="fonts/font11.fntdata"/><Relationship Id="rId1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font" Target="fonts/font13.fntdata"/><Relationship Id="rId10" Type="http://schemas.openxmlformats.org/officeDocument/2006/relationships/font" Target="fonts/font8.fntdata"/><Relationship Id="rId19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font" Target="fonts/font1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EF6C-A5F4-40AC-8616-278B5F60EEB0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7BCC-1C90-48EC-818D-3352D7126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661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EF6C-A5F4-40AC-8616-278B5F60EEB0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7BCC-1C90-48EC-818D-3352D7126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658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EF6C-A5F4-40AC-8616-278B5F60EEB0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7BCC-1C90-48EC-818D-3352D7126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61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EF6C-A5F4-40AC-8616-278B5F60EEB0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7BCC-1C90-48EC-818D-3352D7126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08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EF6C-A5F4-40AC-8616-278B5F60EEB0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7BCC-1C90-48EC-818D-3352D7126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414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EF6C-A5F4-40AC-8616-278B5F60EEB0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7BCC-1C90-48EC-818D-3352D7126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209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EF6C-A5F4-40AC-8616-278B5F60EEB0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7BCC-1C90-48EC-818D-3352D7126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377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EF6C-A5F4-40AC-8616-278B5F60EEB0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7BCC-1C90-48EC-818D-3352D7126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817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EF6C-A5F4-40AC-8616-278B5F60EEB0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7BCC-1C90-48EC-818D-3352D7126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87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EF6C-A5F4-40AC-8616-278B5F60EEB0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7BCC-1C90-48EC-818D-3352D7126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469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EF6C-A5F4-40AC-8616-278B5F60EEB0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7BCC-1C90-48EC-818D-3352D7126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593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6EF6C-A5F4-40AC-8616-278B5F60EEB0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17BCC-1C90-48EC-818D-3352D7126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818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071791" y="427546"/>
            <a:ext cx="3701667" cy="115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5400" b="1" spc="300" dirty="0">
                <a:solidFill>
                  <a:schemeClr val="bg1"/>
                </a:solidFill>
                <a:latin typeface="Candara" panose="020E0502030303020204" pitchFamily="34" charset="0"/>
                <a:cs typeface="Poppins SemiBold" panose="02000000000000000000" pitchFamily="2" charset="0"/>
              </a:rPr>
              <a:t>SWOT</a:t>
            </a:r>
            <a:r>
              <a:rPr lang="en-US" sz="2800" b="1" spc="300" dirty="0">
                <a:solidFill>
                  <a:schemeClr val="bg1"/>
                </a:solidFill>
                <a:latin typeface="Candara" panose="020E0502030303020204" pitchFamily="34" charset="0"/>
                <a:cs typeface="Poppins SemiBold" panose="02000000000000000000" pitchFamily="2" charset="0"/>
              </a:rPr>
              <a:t> </a:t>
            </a:r>
            <a:r>
              <a:rPr lang="en-US" sz="3200" b="1" spc="300" dirty="0">
                <a:solidFill>
                  <a:schemeClr val="bg1"/>
                </a:solidFill>
                <a:latin typeface="Candara" panose="020E0502030303020204" pitchFamily="34" charset="0"/>
                <a:cs typeface="Poppins SemiBold" panose="02000000000000000000" pitchFamily="2" charset="0"/>
              </a:rPr>
              <a:t>ANALYSIS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499902" y="1603752"/>
            <a:ext cx="23703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Abadi Extra Light" panose="020B0204020104020204" pitchFamily="34" charset="0"/>
                <a:cs typeface="Rubik" panose="00000500000000000000" pitchFamily="2" charset="-79"/>
              </a:rPr>
              <a:t>swot</a:t>
            </a:r>
            <a:r>
              <a:rPr lang="en-US" b="1" dirty="0" smtClean="0">
                <a:solidFill>
                  <a:schemeClr val="bg1"/>
                </a:solidFill>
                <a:latin typeface="Abadi Extra Light" panose="020B0204020104020204" pitchFamily="34" charset="0"/>
                <a:cs typeface="Rubik" panose="00000500000000000000" pitchFamily="2" charset="-79"/>
              </a:rPr>
              <a:t> template word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Abadi Extra Light" panose="020B0204020104020204" pitchFamily="34" charset="0"/>
                <a:cs typeface="Rubik" panose="00000500000000000000" pitchFamily="2" charset="-79"/>
              </a:rPr>
              <a:t>swot</a:t>
            </a:r>
            <a:r>
              <a:rPr lang="en-US" b="1" dirty="0" smtClean="0">
                <a:solidFill>
                  <a:schemeClr val="bg1"/>
                </a:solidFill>
                <a:latin typeface="Abadi Extra Light" panose="020B0204020104020204" pitchFamily="34" charset="0"/>
                <a:cs typeface="Rubik" panose="00000500000000000000" pitchFamily="2" charset="-79"/>
              </a:rPr>
              <a:t> analysis template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Abadi Extra Light" panose="020B0204020104020204" pitchFamily="34" charset="0"/>
                <a:cs typeface="Rubik" panose="00000500000000000000" pitchFamily="2" charset="-79"/>
              </a:rPr>
              <a:t>swot</a:t>
            </a:r>
            <a:r>
              <a:rPr lang="en-US" b="1" dirty="0" smtClean="0">
                <a:solidFill>
                  <a:schemeClr val="bg1"/>
                </a:solidFill>
                <a:latin typeface="Abadi Extra Light" panose="020B0204020104020204" pitchFamily="34" charset="0"/>
                <a:cs typeface="Rubik" panose="00000500000000000000" pitchFamily="2" charset="-79"/>
              </a:rPr>
              <a:t> analysis template </a:t>
            </a:r>
            <a:r>
              <a:rPr lang="en-US" b="1" dirty="0" err="1" smtClean="0">
                <a:solidFill>
                  <a:schemeClr val="bg1"/>
                </a:solidFill>
                <a:latin typeface="Abadi Extra Light" panose="020B0204020104020204" pitchFamily="34" charset="0"/>
                <a:cs typeface="Rubik" panose="00000500000000000000" pitchFamily="2" charset="-79"/>
              </a:rPr>
              <a:t>powerpoint</a:t>
            </a:r>
            <a:endParaRPr lang="en-US" dirty="0" smtClean="0">
              <a:solidFill>
                <a:schemeClr val="bg1"/>
              </a:solidFill>
              <a:latin typeface="Candara" panose="020E0502030303020204" pitchFamily="34" charset="0"/>
              <a:cs typeface="Poppins" panose="02000000000000000000" pitchFamily="2" charset="0"/>
            </a:endParaRPr>
          </a:p>
          <a:p>
            <a:endParaRPr lang="en-US" dirty="0" smtClean="0">
              <a:solidFill>
                <a:schemeClr val="bg1"/>
              </a:solidFill>
              <a:latin typeface="Candara" panose="020E0502030303020204" pitchFamily="34" charset="0"/>
              <a:cs typeface="Poppins" panose="02000000000000000000" pitchFamily="2" charset="0"/>
            </a:endParaRPr>
          </a:p>
          <a:p>
            <a:r>
              <a:rPr lang="en-US" sz="1400" smtClean="0">
                <a:solidFill>
                  <a:schemeClr val="bg1"/>
                </a:solidFill>
                <a:latin typeface="Candara" panose="020E0502030303020204" pitchFamily="34" charset="0"/>
              </a:rPr>
              <a:t>thevnsnvahvuivna9whhvruirnvirjvirvir9hv9wahvu9hv9uswhv9uwshv98wsvhsdu89hv89wsyehvSIVNs9nv89ewhfu8ehv8u9yh*W(Yvhu89hs89vhuVhnioSHV9SDVY*S(EhgiSHV8(fvirisgsgjnvisdjv8dvewjnviosjv89SVjpneisovjniso0iuvwejgviosvjnsi9dugtirngisdkdsjfgoiwtu894wj;nvjv0ap9erutjnv[apjv0a[rjv0a.</a:t>
            </a:r>
            <a:endParaRPr lang="en-US" sz="1200" dirty="0">
              <a:solidFill>
                <a:schemeClr val="bg1"/>
              </a:solidFill>
              <a:latin typeface="Candara" panose="020E0502030303020204" pitchFamily="34" charset="0"/>
              <a:cs typeface="Poppins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1887200" y="427546"/>
            <a:ext cx="0" cy="1093684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-570921" y="1332047"/>
            <a:ext cx="10734301" cy="6700958"/>
            <a:chOff x="1081609" y="1332047"/>
            <a:chExt cx="10734301" cy="6700958"/>
          </a:xfrm>
        </p:grpSpPr>
        <p:sp>
          <p:nvSpPr>
            <p:cNvPr id="41" name="TextBox 40"/>
            <p:cNvSpPr txBox="1"/>
            <p:nvPr/>
          </p:nvSpPr>
          <p:spPr>
            <a:xfrm>
              <a:off x="1081609" y="1521230"/>
              <a:ext cx="3701667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600" b="1" spc="300" dirty="0">
                  <a:solidFill>
                    <a:schemeClr val="accent2"/>
                  </a:solidFill>
                  <a:latin typeface="Quicksand Medium" panose="00000600000000000000" pitchFamily="2" charset="0"/>
                  <a:cs typeface="Poppins SemiBold" panose="02000000000000000000" pitchFamily="2" charset="0"/>
                </a:rPr>
                <a:t>S</a:t>
              </a:r>
            </a:p>
          </p:txBody>
        </p:sp>
        <p:sp>
          <p:nvSpPr>
            <p:cNvPr id="2" name="Parallelogram 1"/>
            <p:cNvSpPr/>
            <p:nvPr/>
          </p:nvSpPr>
          <p:spPr>
            <a:xfrm rot="16200000" flipH="1">
              <a:off x="473726" y="4101506"/>
              <a:ext cx="5009560" cy="2034772"/>
            </a:xfrm>
            <a:prstGeom prst="parallelogram">
              <a:avLst>
                <a:gd name="adj" fmla="val 3041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18259" y="3370628"/>
              <a:ext cx="1486709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swot</a:t>
              </a:r>
              <a:r>
                <a:rPr lang="en-US" sz="1400" b="1" dirty="0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 template word</a:t>
              </a:r>
            </a:p>
            <a:p>
              <a:pPr algn="r"/>
              <a:r>
                <a:rPr lang="en-US" sz="1400" b="1" dirty="0" err="1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swot</a:t>
              </a:r>
              <a:r>
                <a:rPr lang="en-US" sz="1400" b="1" dirty="0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 analysis template</a:t>
              </a:r>
            </a:p>
            <a:p>
              <a:pPr algn="r"/>
              <a:r>
                <a:rPr lang="en-US" sz="1400" b="1" dirty="0" err="1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swot</a:t>
              </a:r>
              <a:r>
                <a:rPr lang="en-US" sz="1400" b="1" dirty="0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 analysis template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powerpoint</a:t>
              </a:r>
              <a:endParaRPr lang="en-US" sz="1400" b="1" dirty="0" smtClean="0">
                <a:solidFill>
                  <a:schemeClr val="bg1"/>
                </a:solidFill>
                <a:latin typeface="Abadi Extra Light" panose="020B0204020104020204" pitchFamily="34" charset="0"/>
                <a:cs typeface="Rubik" panose="00000500000000000000" pitchFamily="2" charset="-79"/>
              </a:endParaRPr>
            </a:p>
            <a:p>
              <a:endParaRPr lang="en-US" sz="1400" dirty="0">
                <a:solidFill>
                  <a:schemeClr val="bg1"/>
                </a:solidFill>
                <a:latin typeface="Candara" panose="020E0502030303020204" pitchFamily="34" charset="0"/>
                <a:cs typeface="Poppins" panose="02000000000000000000" pitchFamily="2" charset="0"/>
              </a:endParaRPr>
            </a:p>
          </p:txBody>
        </p:sp>
        <p:sp>
          <p:nvSpPr>
            <p:cNvPr id="42" name="Parallelogram 41"/>
            <p:cNvSpPr/>
            <p:nvPr/>
          </p:nvSpPr>
          <p:spPr>
            <a:xfrm rot="5400000">
              <a:off x="2908520" y="4626516"/>
              <a:ext cx="4778206" cy="2034772"/>
            </a:xfrm>
            <a:prstGeom prst="parallelogram">
              <a:avLst>
                <a:gd name="adj" fmla="val 29873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557854" y="2247562"/>
              <a:ext cx="3701667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600" b="1" spc="300" dirty="0">
                  <a:solidFill>
                    <a:srgbClr val="00B0F0"/>
                  </a:solidFill>
                  <a:latin typeface="Quicksand Medium" panose="00000600000000000000" pitchFamily="2" charset="0"/>
                  <a:cs typeface="Poppins SemiBold" panose="02000000000000000000" pitchFamily="2" charset="0"/>
                </a:rPr>
                <a:t>W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367370" y="4955248"/>
              <a:ext cx="37016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spc="300" dirty="0">
                  <a:solidFill>
                    <a:schemeClr val="bg1"/>
                  </a:solidFill>
                  <a:latin typeface="Candara" panose="020E0502030303020204" pitchFamily="34" charset="0"/>
                  <a:cs typeface="Poppins SemiBold" panose="02000000000000000000" pitchFamily="2" charset="0"/>
                </a:rPr>
                <a:t>STRENGTHS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 rot="16200000">
              <a:off x="4207504" y="5572783"/>
              <a:ext cx="37016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spc="300" dirty="0">
                  <a:solidFill>
                    <a:schemeClr val="bg1"/>
                  </a:solidFill>
                  <a:latin typeface="Candara" panose="020E0502030303020204" pitchFamily="34" charset="0"/>
                  <a:cs typeface="Poppins SemiBold" panose="02000000000000000000" pitchFamily="2" charset="0"/>
                </a:rPr>
                <a:t>WEAKNESSES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392897" y="3959284"/>
              <a:ext cx="1486709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swot</a:t>
              </a:r>
              <a:r>
                <a:rPr lang="en-US" sz="1400" b="1" dirty="0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 template word</a:t>
              </a:r>
            </a:p>
            <a:p>
              <a:pPr algn="r"/>
              <a:r>
                <a:rPr lang="en-US" sz="1400" b="1" dirty="0" err="1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swot</a:t>
              </a:r>
              <a:r>
                <a:rPr lang="en-US" sz="1400" b="1" dirty="0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 analysis template</a:t>
              </a:r>
            </a:p>
            <a:p>
              <a:pPr algn="r"/>
              <a:r>
                <a:rPr lang="en-US" sz="1400" b="1" dirty="0" err="1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swot</a:t>
              </a:r>
              <a:r>
                <a:rPr lang="en-US" sz="1400" b="1" dirty="0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 analysis template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powerpoint</a:t>
              </a:r>
              <a:endParaRPr lang="en-US" sz="1400" dirty="0">
                <a:solidFill>
                  <a:schemeClr val="bg1"/>
                </a:solidFill>
                <a:latin typeface="Candara" panose="020E0502030303020204" pitchFamily="34" charset="0"/>
                <a:cs typeface="Poppins" panose="02000000000000000000" pitchFamily="2" charset="0"/>
              </a:endParaRPr>
            </a:p>
          </p:txBody>
        </p:sp>
        <p:sp>
          <p:nvSpPr>
            <p:cNvPr id="46" name="Parallelogram 45"/>
            <p:cNvSpPr/>
            <p:nvPr/>
          </p:nvSpPr>
          <p:spPr>
            <a:xfrm rot="16200000" flipH="1">
              <a:off x="4859343" y="4137918"/>
              <a:ext cx="5531649" cy="2034772"/>
            </a:xfrm>
            <a:prstGeom prst="parallelogram">
              <a:avLst>
                <a:gd name="adj" fmla="val 3041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5014033" y="4730321"/>
              <a:ext cx="37016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spc="300" dirty="0">
                  <a:solidFill>
                    <a:schemeClr val="bg1"/>
                  </a:solidFill>
                  <a:latin typeface="Candara" panose="020E0502030303020204" pitchFamily="34" charset="0"/>
                  <a:cs typeface="Poppins SemiBold" panose="02000000000000000000" pitchFamily="2" charset="0"/>
                </a:rPr>
                <a:t>OPPORTUNITIES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53059" y="1332047"/>
              <a:ext cx="3701667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600" b="1" spc="300" dirty="0">
                  <a:solidFill>
                    <a:schemeClr val="accent4"/>
                  </a:solidFill>
                  <a:latin typeface="Quicksand Medium" panose="00000600000000000000" pitchFamily="2" charset="0"/>
                  <a:cs typeface="Poppins SemiBold" panose="02000000000000000000" pitchFamily="2" charset="0"/>
                </a:rPr>
                <a:t>O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26325" y="3133111"/>
              <a:ext cx="1486709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err="1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swot</a:t>
              </a:r>
              <a:r>
                <a:rPr lang="en-US" sz="1400" b="1" dirty="0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 template word</a:t>
              </a:r>
            </a:p>
            <a:p>
              <a:pPr algn="r"/>
              <a:r>
                <a:rPr lang="en-US" sz="1400" b="1" dirty="0" err="1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swot</a:t>
              </a:r>
              <a:r>
                <a:rPr lang="en-US" sz="1400" b="1" dirty="0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 analysis template</a:t>
              </a:r>
            </a:p>
            <a:p>
              <a:pPr algn="r"/>
              <a:r>
                <a:rPr lang="en-US" sz="1400" b="1" dirty="0" err="1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swot</a:t>
              </a:r>
              <a:r>
                <a:rPr lang="en-US" sz="1400" b="1" dirty="0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 analysis template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powerpoint</a:t>
              </a:r>
              <a:endParaRPr lang="en-US" sz="1400" dirty="0">
                <a:solidFill>
                  <a:schemeClr val="bg1"/>
                </a:solidFill>
                <a:latin typeface="Candara" panose="020E0502030303020204" pitchFamily="34" charset="0"/>
                <a:cs typeface="Poppins" panose="02000000000000000000" pitchFamily="2" charset="0"/>
              </a:endParaRPr>
            </a:p>
          </p:txBody>
        </p:sp>
        <p:sp>
          <p:nvSpPr>
            <p:cNvPr id="51" name="Parallelogram 50"/>
            <p:cNvSpPr/>
            <p:nvPr/>
          </p:nvSpPr>
          <p:spPr>
            <a:xfrm rot="5400000">
              <a:off x="7508390" y="4047796"/>
              <a:ext cx="4778206" cy="2034772"/>
            </a:xfrm>
            <a:prstGeom prst="parallelogram">
              <a:avLst>
                <a:gd name="adj" fmla="val 29873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14243" y="1665677"/>
              <a:ext cx="3701667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600" b="1" spc="300" dirty="0">
                  <a:solidFill>
                    <a:srgbClr val="C00000"/>
                  </a:solidFill>
                  <a:latin typeface="Quicksand Medium" panose="00000600000000000000" pitchFamily="2" charset="0"/>
                  <a:cs typeface="Poppins SemiBold" panose="02000000000000000000" pitchFamily="2" charset="0"/>
                </a:rPr>
                <a:t>T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8807374" y="4994063"/>
              <a:ext cx="37016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spc="300" dirty="0">
                  <a:solidFill>
                    <a:schemeClr val="bg1"/>
                  </a:solidFill>
                  <a:latin typeface="Candara" panose="020E0502030303020204" pitchFamily="34" charset="0"/>
                  <a:cs typeface="Poppins SemiBold" panose="02000000000000000000" pitchFamily="2" charset="0"/>
                </a:rPr>
                <a:t>THREATS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992767" y="3380564"/>
              <a:ext cx="1486709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swot</a:t>
              </a:r>
              <a:r>
                <a:rPr lang="en-US" sz="1400" b="1" dirty="0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 template word</a:t>
              </a:r>
            </a:p>
            <a:p>
              <a:r>
                <a:rPr lang="en-US" sz="1400" b="1" dirty="0" err="1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swot</a:t>
              </a:r>
              <a:r>
                <a:rPr lang="en-US" sz="1400" b="1" dirty="0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 analysis template</a:t>
              </a:r>
            </a:p>
            <a:p>
              <a:r>
                <a:rPr lang="en-US" sz="1400" b="1" dirty="0" err="1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swot</a:t>
              </a:r>
              <a:r>
                <a:rPr lang="en-US" sz="1400" b="1" dirty="0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 analysis template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Abadi Extra Light" panose="020B0204020104020204" pitchFamily="34" charset="0"/>
                  <a:cs typeface="Rubik" panose="00000500000000000000" pitchFamily="2" charset="-79"/>
                </a:rPr>
                <a:t>powerpoint</a:t>
              </a:r>
              <a:endParaRPr lang="en-US" sz="1400" dirty="0">
                <a:solidFill>
                  <a:schemeClr val="bg1"/>
                </a:solidFill>
                <a:latin typeface="Candara" panose="020E0502030303020204" pitchFamily="34" charset="0"/>
                <a:cs typeface="Poppins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95207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62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Candara</vt:lpstr>
      <vt:lpstr>Poppins SemiBold</vt:lpstr>
      <vt:lpstr>Abadi Extra Light</vt:lpstr>
      <vt:lpstr>Rubik</vt:lpstr>
      <vt:lpstr>Poppins</vt:lpstr>
      <vt:lpstr>Quicksand Medium</vt:lpstr>
      <vt:lpstr>Calibri</vt:lpstr>
      <vt:lpstr>Calibri Light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WindySantoso</dc:creator>
  <cp:lastModifiedBy>Grace</cp:lastModifiedBy>
  <cp:revision>11</cp:revision>
  <dcterms:created xsi:type="dcterms:W3CDTF">2017-11-27T02:54:02Z</dcterms:created>
  <dcterms:modified xsi:type="dcterms:W3CDTF">2020-07-02T10:41:52Z</dcterms:modified>
</cp:coreProperties>
</file>