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AEDF"/>
    <a:srgbClr val="10ABF0"/>
    <a:srgbClr val="C7D9EF"/>
    <a:srgbClr val="BED3EC"/>
    <a:srgbClr val="C6E6A2"/>
    <a:srgbClr val="DCF0C6"/>
    <a:srgbClr val="B7FF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65" autoAdjust="0"/>
  </p:normalViewPr>
  <p:slideViewPr>
    <p:cSldViewPr>
      <p:cViewPr varScale="1">
        <p:scale>
          <a:sx n="61" d="100"/>
          <a:sy n="61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C301B-90F2-4CA3-8018-7605EC3DFC73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686BF-5D25-4A56-9397-74A4DF9E4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11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686BF-5D25-4A56-9397-74A4DF9E48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10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686BF-5D25-4A56-9397-74A4DF9E48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33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686BF-5D25-4A56-9397-74A4DF9E48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19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9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5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8332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98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15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31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34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7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7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1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4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lowchart: Process 4"/>
          <p:cNvSpPr/>
          <p:nvPr userDrawn="1"/>
        </p:nvSpPr>
        <p:spPr>
          <a:xfrm>
            <a:off x="0" y="5257800"/>
            <a:ext cx="9144000" cy="1600200"/>
          </a:xfrm>
          <a:custGeom>
            <a:avLst/>
            <a:gdLst/>
            <a:ahLst/>
            <a:cxnLst/>
            <a:rect l="l" t="t" r="r" b="b"/>
            <a:pathLst>
              <a:path w="9144000" h="1600200">
                <a:moveTo>
                  <a:pt x="1714500" y="1396"/>
                </a:moveTo>
                <a:cubicBezTo>
                  <a:pt x="4191000" y="-30749"/>
                  <a:pt x="6667500" y="506955"/>
                  <a:pt x="9144000" y="132900"/>
                </a:cubicBezTo>
                <a:lnTo>
                  <a:pt x="9144000" y="1600200"/>
                </a:lnTo>
                <a:lnTo>
                  <a:pt x="0" y="1600200"/>
                </a:lnTo>
                <a:lnTo>
                  <a:pt x="0" y="132900"/>
                </a:lnTo>
                <a:cubicBezTo>
                  <a:pt x="571500" y="46580"/>
                  <a:pt x="1143000" y="8815"/>
                  <a:pt x="1714500" y="1396"/>
                </a:cubicBezTo>
                <a:close/>
              </a:path>
            </a:pathLst>
          </a:custGeom>
          <a:gradFill>
            <a:gsLst>
              <a:gs pos="0">
                <a:srgbClr val="C6E6A2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8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8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5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89455EA-DB12-4D88-BD3B-086820814F3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E02EEF0-283C-47DE-B30D-0BA9178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3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stCxn id="7" idx="3"/>
            <a:endCxn id="9" idx="1"/>
          </p:cNvCxnSpPr>
          <p:nvPr/>
        </p:nvCxnSpPr>
        <p:spPr>
          <a:xfrm>
            <a:off x="1981200" y="3201219"/>
            <a:ext cx="411480" cy="1077451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954958" y="-105807"/>
            <a:ext cx="7773338" cy="1596177"/>
          </a:xfrm>
        </p:spPr>
        <p:txBody>
          <a:bodyPr/>
          <a:lstStyle/>
          <a:p>
            <a:r>
              <a:rPr lang="en-US" dirty="0"/>
              <a:t>Decision Tree</a:t>
            </a:r>
          </a:p>
        </p:txBody>
      </p:sp>
      <p:cxnSp>
        <p:nvCxnSpPr>
          <p:cNvPr id="18" name="Straight Connector 17"/>
          <p:cNvCxnSpPr>
            <a:stCxn id="7" idx="3"/>
            <a:endCxn id="8" idx="1"/>
          </p:cNvCxnSpPr>
          <p:nvPr/>
        </p:nvCxnSpPr>
        <p:spPr>
          <a:xfrm flipV="1">
            <a:off x="1981200" y="2131960"/>
            <a:ext cx="411480" cy="1069259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3"/>
            <a:endCxn id="10" idx="2"/>
          </p:cNvCxnSpPr>
          <p:nvPr/>
        </p:nvCxnSpPr>
        <p:spPr>
          <a:xfrm flipV="1">
            <a:off x="4038600" y="1602658"/>
            <a:ext cx="411480" cy="529302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3"/>
            <a:endCxn id="11" idx="2"/>
          </p:cNvCxnSpPr>
          <p:nvPr/>
        </p:nvCxnSpPr>
        <p:spPr>
          <a:xfrm>
            <a:off x="4038600" y="2131960"/>
            <a:ext cx="411480" cy="535859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3"/>
            <a:endCxn id="12" idx="2"/>
          </p:cNvCxnSpPr>
          <p:nvPr/>
        </p:nvCxnSpPr>
        <p:spPr>
          <a:xfrm flipV="1">
            <a:off x="4038600" y="3732980"/>
            <a:ext cx="411480" cy="545690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9" idx="3"/>
            <a:endCxn id="13" idx="2"/>
          </p:cNvCxnSpPr>
          <p:nvPr/>
        </p:nvCxnSpPr>
        <p:spPr>
          <a:xfrm>
            <a:off x="4038600" y="4278670"/>
            <a:ext cx="411480" cy="519472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392680" y="3821470"/>
            <a:ext cx="164592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10" name="Snip Diagonal Corner Rectangle 9"/>
          <p:cNvSpPr/>
          <p:nvPr/>
        </p:nvSpPr>
        <p:spPr>
          <a:xfrm>
            <a:off x="4450080" y="1145458"/>
            <a:ext cx="1645920" cy="914400"/>
          </a:xfrm>
          <a:prstGeom prst="snip2Diag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prstClr val="white"/>
                </a:solidFill>
              </a:rPr>
              <a:t>Your text</a:t>
            </a:r>
          </a:p>
        </p:txBody>
      </p:sp>
      <p:sp>
        <p:nvSpPr>
          <p:cNvPr id="11" name="Snip Diagonal Corner Rectangle 10"/>
          <p:cNvSpPr/>
          <p:nvPr/>
        </p:nvSpPr>
        <p:spPr>
          <a:xfrm>
            <a:off x="4450080" y="2210619"/>
            <a:ext cx="1645920" cy="914400"/>
          </a:xfrm>
          <a:prstGeom prst="snip2Diag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prstClr val="white"/>
                </a:solidFill>
              </a:rPr>
              <a:t>Your text</a:t>
            </a:r>
          </a:p>
        </p:txBody>
      </p:sp>
      <p:sp>
        <p:nvSpPr>
          <p:cNvPr id="12" name="Snip Diagonal Corner Rectangle 11"/>
          <p:cNvSpPr/>
          <p:nvPr/>
        </p:nvSpPr>
        <p:spPr>
          <a:xfrm>
            <a:off x="4450080" y="3275780"/>
            <a:ext cx="1645920" cy="914400"/>
          </a:xfrm>
          <a:prstGeom prst="snip2Diag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prstClr val="white"/>
                </a:solidFill>
              </a:rPr>
              <a:t>Your text</a:t>
            </a:r>
          </a:p>
        </p:txBody>
      </p:sp>
      <p:sp>
        <p:nvSpPr>
          <p:cNvPr id="13" name="Snip Diagonal Corner Rectangle 12"/>
          <p:cNvSpPr/>
          <p:nvPr/>
        </p:nvSpPr>
        <p:spPr>
          <a:xfrm>
            <a:off x="4450080" y="4340942"/>
            <a:ext cx="1645920" cy="914400"/>
          </a:xfrm>
          <a:prstGeom prst="snip2Diag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prstClr val="white"/>
                </a:solidFill>
              </a:rPr>
              <a:t>Your text</a:t>
            </a:r>
          </a:p>
        </p:txBody>
      </p:sp>
      <p:sp>
        <p:nvSpPr>
          <p:cNvPr id="8" name="Rectangle 7"/>
          <p:cNvSpPr/>
          <p:nvPr/>
        </p:nvSpPr>
        <p:spPr>
          <a:xfrm>
            <a:off x="2392680" y="1674760"/>
            <a:ext cx="164592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5280" y="2744019"/>
            <a:ext cx="1645920" cy="914400"/>
          </a:xfrm>
          <a:prstGeom prst="roundRect">
            <a:avLst>
              <a:gd name="adj" fmla="val 5958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 text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95884" y="1582993"/>
            <a:ext cx="2438400" cy="31954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dirty="0"/>
              <a:t>This is supplementary information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/>
              <a:t>Insert your text here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/>
              <a:t>Click and edit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/>
              <a:t>This is supplementary information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/>
              <a:t>Insert your text here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/>
              <a:t>Click and edit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954958" y="5880919"/>
            <a:ext cx="822960" cy="457200"/>
          </a:xfrm>
          <a:prstGeom prst="roundRect">
            <a:avLst>
              <a:gd name="adj" fmla="val 5958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710817" y="5880919"/>
            <a:ext cx="82296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9" name="Snip Diagonal Corner Rectangle 48"/>
          <p:cNvSpPr/>
          <p:nvPr/>
        </p:nvSpPr>
        <p:spPr>
          <a:xfrm>
            <a:off x="6466676" y="5880919"/>
            <a:ext cx="822960" cy="457200"/>
          </a:xfrm>
          <a:prstGeom prst="snip2Diag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902802" y="5786353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Decision</a:t>
            </a:r>
          </a:p>
          <a:p>
            <a:r>
              <a:rPr lang="en-US" dirty="0"/>
              <a:t>point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648200" y="5786353"/>
            <a:ext cx="1129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up</a:t>
            </a:r>
          </a:p>
          <a:p>
            <a:r>
              <a:rPr lang="en-US" dirty="0"/>
              <a:t>Task point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467600" y="5786353"/>
            <a:ext cx="762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</a:t>
            </a:r>
          </a:p>
          <a:p>
            <a:r>
              <a:rPr lang="en-US" dirty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124464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chemeClr val="bg1"/>
            </a:gs>
            <a:gs pos="2000">
              <a:schemeClr val="bg1"/>
            </a:gs>
            <a:gs pos="27000">
              <a:schemeClr val="bg1">
                <a:lumMod val="92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>
            <a:stCxn id="18" idx="0"/>
            <a:endCxn id="12" idx="2"/>
          </p:cNvCxnSpPr>
          <p:nvPr/>
        </p:nvCxnSpPr>
        <p:spPr>
          <a:xfrm flipH="1" flipV="1">
            <a:off x="1872430" y="2971800"/>
            <a:ext cx="628957" cy="447368"/>
          </a:xfrm>
          <a:prstGeom prst="line">
            <a:avLst/>
          </a:prstGeom>
          <a:ln w="38100" cap="rnd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2" idx="2"/>
            <a:endCxn id="15" idx="0"/>
          </p:cNvCxnSpPr>
          <p:nvPr/>
        </p:nvCxnSpPr>
        <p:spPr>
          <a:xfrm flipH="1">
            <a:off x="1282187" y="2971800"/>
            <a:ext cx="590243" cy="447368"/>
          </a:xfrm>
          <a:prstGeom prst="line">
            <a:avLst/>
          </a:prstGeom>
          <a:ln w="381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4" idx="0"/>
            <a:endCxn id="82" idx="2"/>
          </p:cNvCxnSpPr>
          <p:nvPr/>
        </p:nvCxnSpPr>
        <p:spPr>
          <a:xfrm flipH="1" flipV="1">
            <a:off x="4572000" y="2971800"/>
            <a:ext cx="628957" cy="447368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2"/>
            <a:endCxn id="83" idx="0"/>
          </p:cNvCxnSpPr>
          <p:nvPr/>
        </p:nvCxnSpPr>
        <p:spPr>
          <a:xfrm flipH="1">
            <a:off x="3981757" y="2971800"/>
            <a:ext cx="590243" cy="447368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5" idx="0"/>
            <a:endCxn id="93" idx="2"/>
          </p:cNvCxnSpPr>
          <p:nvPr/>
        </p:nvCxnSpPr>
        <p:spPr>
          <a:xfrm flipH="1" flipV="1">
            <a:off x="7277100" y="2971800"/>
            <a:ext cx="628957" cy="447368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3" idx="2"/>
            <a:endCxn id="94" idx="0"/>
          </p:cNvCxnSpPr>
          <p:nvPr/>
        </p:nvCxnSpPr>
        <p:spPr>
          <a:xfrm flipH="1">
            <a:off x="6686857" y="2971800"/>
            <a:ext cx="590243" cy="447368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0" idx="2"/>
            <a:endCxn id="82" idx="0"/>
          </p:cNvCxnSpPr>
          <p:nvPr/>
        </p:nvCxnSpPr>
        <p:spPr>
          <a:xfrm>
            <a:off x="4572000" y="1676400"/>
            <a:ext cx="0" cy="762000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0" idx="2"/>
            <a:endCxn id="12" idx="0"/>
          </p:cNvCxnSpPr>
          <p:nvPr/>
        </p:nvCxnSpPr>
        <p:spPr>
          <a:xfrm flipH="1">
            <a:off x="1872430" y="1676400"/>
            <a:ext cx="2699570" cy="762000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93" idx="0"/>
            <a:endCxn id="10" idx="2"/>
          </p:cNvCxnSpPr>
          <p:nvPr/>
        </p:nvCxnSpPr>
        <p:spPr>
          <a:xfrm flipH="1" flipV="1">
            <a:off x="4572000" y="1676400"/>
            <a:ext cx="2705100" cy="762000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5" idx="2"/>
            <a:endCxn id="19" idx="0"/>
          </p:cNvCxnSpPr>
          <p:nvPr/>
        </p:nvCxnSpPr>
        <p:spPr>
          <a:xfrm>
            <a:off x="1282187" y="4333568"/>
            <a:ext cx="0" cy="619432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8" idx="2"/>
            <a:endCxn id="20" idx="0"/>
          </p:cNvCxnSpPr>
          <p:nvPr/>
        </p:nvCxnSpPr>
        <p:spPr>
          <a:xfrm>
            <a:off x="2501387" y="4333568"/>
            <a:ext cx="0" cy="619432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3" idx="2"/>
            <a:endCxn id="85" idx="0"/>
          </p:cNvCxnSpPr>
          <p:nvPr/>
        </p:nvCxnSpPr>
        <p:spPr>
          <a:xfrm>
            <a:off x="3981757" y="4333568"/>
            <a:ext cx="0" cy="619432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4" idx="2"/>
            <a:endCxn id="86" idx="0"/>
          </p:cNvCxnSpPr>
          <p:nvPr/>
        </p:nvCxnSpPr>
        <p:spPr>
          <a:xfrm>
            <a:off x="5200957" y="4333568"/>
            <a:ext cx="0" cy="619432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4" idx="2"/>
            <a:endCxn id="96" idx="0"/>
          </p:cNvCxnSpPr>
          <p:nvPr/>
        </p:nvCxnSpPr>
        <p:spPr>
          <a:xfrm>
            <a:off x="6686857" y="4333568"/>
            <a:ext cx="0" cy="619432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5" idx="2"/>
            <a:endCxn id="97" idx="0"/>
          </p:cNvCxnSpPr>
          <p:nvPr/>
        </p:nvCxnSpPr>
        <p:spPr>
          <a:xfrm>
            <a:off x="7906057" y="4333568"/>
            <a:ext cx="0" cy="619432"/>
          </a:xfrm>
          <a:prstGeom prst="line">
            <a:avLst/>
          </a:prstGeom>
          <a:ln w="38100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95700" y="1143000"/>
            <a:ext cx="1752600" cy="533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Specimen text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6130" y="2438400"/>
            <a:ext cx="1752600" cy="533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0044" y="3419168"/>
            <a:ext cx="1104286" cy="9144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49244" y="3419168"/>
            <a:ext cx="1104286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30044" y="4953000"/>
            <a:ext cx="1104286" cy="914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Specimen text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49244" y="4953000"/>
            <a:ext cx="1104286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Specimen text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695700" y="2438400"/>
            <a:ext cx="17526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429614" y="3419168"/>
            <a:ext cx="1104286" cy="914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Specimen text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648814" y="3419168"/>
            <a:ext cx="1104286" cy="914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Specimen text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429614" y="4953000"/>
            <a:ext cx="1104286" cy="914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Specimen text</a:t>
            </a:r>
          </a:p>
        </p:txBody>
      </p:sp>
      <p:sp>
        <p:nvSpPr>
          <p:cNvPr id="86" name="Rectangle 85"/>
          <p:cNvSpPr/>
          <p:nvPr/>
        </p:nvSpPr>
        <p:spPr>
          <a:xfrm>
            <a:off x="4648814" y="4953000"/>
            <a:ext cx="1104286" cy="914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Specimen text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400800" y="2438400"/>
            <a:ext cx="17526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134714" y="3419168"/>
            <a:ext cx="1104286" cy="914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Specimen text</a:t>
            </a:r>
          </a:p>
        </p:txBody>
      </p:sp>
      <p:sp>
        <p:nvSpPr>
          <p:cNvPr id="95" name="Rectangle 94"/>
          <p:cNvSpPr/>
          <p:nvPr/>
        </p:nvSpPr>
        <p:spPr>
          <a:xfrm>
            <a:off x="7353914" y="3419168"/>
            <a:ext cx="1104286" cy="914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Specimen text</a:t>
            </a:r>
          </a:p>
        </p:txBody>
      </p:sp>
      <p:sp>
        <p:nvSpPr>
          <p:cNvPr id="96" name="Rectangle 95"/>
          <p:cNvSpPr/>
          <p:nvPr/>
        </p:nvSpPr>
        <p:spPr>
          <a:xfrm>
            <a:off x="6134714" y="4953000"/>
            <a:ext cx="1104286" cy="914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Specimen text</a:t>
            </a:r>
          </a:p>
        </p:txBody>
      </p:sp>
      <p:sp>
        <p:nvSpPr>
          <p:cNvPr id="97" name="Rectangle 96"/>
          <p:cNvSpPr/>
          <p:nvPr/>
        </p:nvSpPr>
        <p:spPr>
          <a:xfrm>
            <a:off x="7353914" y="4953000"/>
            <a:ext cx="1104286" cy="914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Specimen text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2995957" y="72922"/>
            <a:ext cx="33057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  <a:ea typeface="+mj-ea"/>
                <a:cs typeface="+mj-cs"/>
              </a:rPr>
              <a:t>Decision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5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>
            <a:stCxn id="2" idx="3"/>
            <a:endCxn id="4" idx="1"/>
          </p:cNvCxnSpPr>
          <p:nvPr/>
        </p:nvCxnSpPr>
        <p:spPr>
          <a:xfrm>
            <a:off x="2494936" y="3857935"/>
            <a:ext cx="934064" cy="1430594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3"/>
            <a:endCxn id="8" idx="1"/>
          </p:cNvCxnSpPr>
          <p:nvPr/>
        </p:nvCxnSpPr>
        <p:spPr>
          <a:xfrm flipV="1">
            <a:off x="5486400" y="4605186"/>
            <a:ext cx="685800" cy="683343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1"/>
            <a:endCxn id="4" idx="3"/>
          </p:cNvCxnSpPr>
          <p:nvPr/>
        </p:nvCxnSpPr>
        <p:spPr>
          <a:xfrm flipH="1">
            <a:off x="5486400" y="5288529"/>
            <a:ext cx="685800" cy="0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3"/>
            <a:endCxn id="9" idx="1"/>
          </p:cNvCxnSpPr>
          <p:nvPr/>
        </p:nvCxnSpPr>
        <p:spPr>
          <a:xfrm>
            <a:off x="5486400" y="5288529"/>
            <a:ext cx="685800" cy="683343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24" idx="1"/>
          </p:cNvCxnSpPr>
          <p:nvPr/>
        </p:nvCxnSpPr>
        <p:spPr>
          <a:xfrm flipV="1">
            <a:off x="5486400" y="1714500"/>
            <a:ext cx="685800" cy="683343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1"/>
            <a:endCxn id="22" idx="3"/>
          </p:cNvCxnSpPr>
          <p:nvPr/>
        </p:nvCxnSpPr>
        <p:spPr>
          <a:xfrm flipH="1">
            <a:off x="5486400" y="2397843"/>
            <a:ext cx="685800" cy="0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2" idx="3"/>
            <a:endCxn id="25" idx="1"/>
          </p:cNvCxnSpPr>
          <p:nvPr/>
        </p:nvCxnSpPr>
        <p:spPr>
          <a:xfrm>
            <a:off x="5486400" y="2397843"/>
            <a:ext cx="685800" cy="683343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" idx="3"/>
            <a:endCxn id="22" idx="1"/>
          </p:cNvCxnSpPr>
          <p:nvPr/>
        </p:nvCxnSpPr>
        <p:spPr>
          <a:xfrm flipV="1">
            <a:off x="2494936" y="2397843"/>
            <a:ext cx="934064" cy="1460092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" idx="3"/>
            <a:endCxn id="5" idx="1"/>
          </p:cNvCxnSpPr>
          <p:nvPr/>
        </p:nvCxnSpPr>
        <p:spPr>
          <a:xfrm>
            <a:off x="2494936" y="3857935"/>
            <a:ext cx="934064" cy="0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6" idx="1"/>
            <a:endCxn id="5" idx="3"/>
          </p:cNvCxnSpPr>
          <p:nvPr/>
        </p:nvCxnSpPr>
        <p:spPr>
          <a:xfrm flipH="1">
            <a:off x="5486400" y="3857935"/>
            <a:ext cx="685800" cy="0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37536" y="3591235"/>
            <a:ext cx="2057400" cy="533400"/>
          </a:xfrm>
          <a:prstGeom prst="rect">
            <a:avLst/>
          </a:prstGeom>
          <a:gradFill flip="none" rotWithShape="1">
            <a:gsLst>
              <a:gs pos="40000">
                <a:srgbClr val="0070C0"/>
              </a:gs>
              <a:gs pos="99000">
                <a:srgbClr val="0070C0"/>
              </a:gs>
              <a:gs pos="0">
                <a:srgbClr val="00B0F0"/>
              </a:gs>
            </a:gsLst>
            <a:lin ang="4200000" scaled="0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0" y="5021829"/>
            <a:ext cx="2057400" cy="533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Specimen text</a:t>
            </a:r>
          </a:p>
        </p:txBody>
      </p:sp>
      <p:sp>
        <p:nvSpPr>
          <p:cNvPr id="5" name="Rectangle 4"/>
          <p:cNvSpPr/>
          <p:nvPr/>
        </p:nvSpPr>
        <p:spPr>
          <a:xfrm>
            <a:off x="3429000" y="3591235"/>
            <a:ext cx="2057400" cy="533400"/>
          </a:xfrm>
          <a:prstGeom prst="rect">
            <a:avLst/>
          </a:prstGeom>
          <a:gradFill flip="none" rotWithShape="1">
            <a:gsLst>
              <a:gs pos="40000">
                <a:srgbClr val="0070C0"/>
              </a:gs>
              <a:gs pos="99000">
                <a:srgbClr val="0070C0"/>
              </a:gs>
              <a:gs pos="0">
                <a:srgbClr val="00B0F0"/>
              </a:gs>
            </a:gsLst>
            <a:lin ang="4200000" scaled="0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6" name="Rectangle 5"/>
          <p:cNvSpPr/>
          <p:nvPr/>
        </p:nvSpPr>
        <p:spPr>
          <a:xfrm>
            <a:off x="6172200" y="3591235"/>
            <a:ext cx="2057400" cy="533400"/>
          </a:xfrm>
          <a:prstGeom prst="rect">
            <a:avLst/>
          </a:prstGeom>
          <a:gradFill flip="none" rotWithShape="1">
            <a:gsLst>
              <a:gs pos="40000">
                <a:srgbClr val="0070C0"/>
              </a:gs>
              <a:gs pos="99000">
                <a:srgbClr val="0070C0"/>
              </a:gs>
              <a:gs pos="0">
                <a:srgbClr val="00B0F0"/>
              </a:gs>
            </a:gsLst>
            <a:lin ang="4200000" scaled="0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7" name="Rectangle 6"/>
          <p:cNvSpPr/>
          <p:nvPr/>
        </p:nvSpPr>
        <p:spPr>
          <a:xfrm>
            <a:off x="6172200" y="5021829"/>
            <a:ext cx="2057400" cy="533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Specimen text</a:t>
            </a:r>
          </a:p>
        </p:txBody>
      </p:sp>
      <p:sp>
        <p:nvSpPr>
          <p:cNvPr id="8" name="Rectangle 7"/>
          <p:cNvSpPr/>
          <p:nvPr/>
        </p:nvSpPr>
        <p:spPr>
          <a:xfrm>
            <a:off x="6172200" y="4338486"/>
            <a:ext cx="2057400" cy="533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Specimen text</a:t>
            </a:r>
          </a:p>
        </p:txBody>
      </p:sp>
      <p:sp>
        <p:nvSpPr>
          <p:cNvPr id="9" name="Rectangle 8"/>
          <p:cNvSpPr/>
          <p:nvPr/>
        </p:nvSpPr>
        <p:spPr>
          <a:xfrm>
            <a:off x="6172200" y="5705172"/>
            <a:ext cx="2057400" cy="533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Specimen text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29000" y="2131143"/>
            <a:ext cx="2057400" cy="533400"/>
          </a:xfrm>
          <a:prstGeom prst="rect">
            <a:avLst/>
          </a:prstGeom>
          <a:gradFill flip="none" rotWithShape="1">
            <a:gsLst>
              <a:gs pos="40000">
                <a:srgbClr val="0070C0"/>
              </a:gs>
              <a:gs pos="99000">
                <a:srgbClr val="0070C0"/>
              </a:gs>
              <a:gs pos="0">
                <a:srgbClr val="00B0F0"/>
              </a:gs>
            </a:gsLst>
            <a:lin ang="4200000" scaled="0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72200" y="2131143"/>
            <a:ext cx="2057400" cy="533400"/>
          </a:xfrm>
          <a:prstGeom prst="rect">
            <a:avLst/>
          </a:prstGeom>
          <a:gradFill flip="none" rotWithShape="1">
            <a:gsLst>
              <a:gs pos="40000">
                <a:srgbClr val="0070C0"/>
              </a:gs>
              <a:gs pos="99000">
                <a:srgbClr val="0070C0"/>
              </a:gs>
              <a:gs pos="0">
                <a:srgbClr val="00B0F0"/>
              </a:gs>
            </a:gsLst>
            <a:lin ang="4200000" scaled="0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172200" y="1447800"/>
            <a:ext cx="2057400" cy="533400"/>
          </a:xfrm>
          <a:prstGeom prst="rect">
            <a:avLst/>
          </a:prstGeom>
          <a:gradFill flip="none" rotWithShape="1">
            <a:gsLst>
              <a:gs pos="40000">
                <a:srgbClr val="0070C0"/>
              </a:gs>
              <a:gs pos="99000">
                <a:srgbClr val="0070C0"/>
              </a:gs>
              <a:gs pos="0">
                <a:srgbClr val="00B0F0"/>
              </a:gs>
            </a:gsLst>
            <a:lin ang="4200000" scaled="0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172200" y="2814486"/>
            <a:ext cx="2057400" cy="533400"/>
          </a:xfrm>
          <a:prstGeom prst="rect">
            <a:avLst/>
          </a:prstGeom>
          <a:gradFill flip="none" rotWithShape="1">
            <a:gsLst>
              <a:gs pos="40000">
                <a:srgbClr val="0070C0"/>
              </a:gs>
              <a:gs pos="99000">
                <a:srgbClr val="0070C0"/>
              </a:gs>
              <a:gs pos="0">
                <a:srgbClr val="00B0F0"/>
              </a:gs>
            </a:gsLst>
            <a:lin ang="4200000" scaled="0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</a:rPr>
              <a:t>Specimen text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780877" y="270259"/>
            <a:ext cx="33057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  <a:ea typeface="+mj-ea"/>
                <a:cs typeface="+mj-cs"/>
              </a:rPr>
              <a:t>Decision Tree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038168" y="1828800"/>
            <a:ext cx="2791132" cy="4060728"/>
          </a:xfrm>
          <a:prstGeom prst="rect">
            <a:avLst/>
          </a:prstGeom>
          <a:noFill/>
          <a:ln w="88900" cap="rnd">
            <a:solidFill>
              <a:srgbClr val="FF0000">
                <a:alpha val="65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048000" y="1324222"/>
            <a:ext cx="1271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7711226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5"/>
  <p:tag name="MMPROD_UIDATA" val="&lt;database version=&quot;8.0&quot;&gt;&lt;object type=&quot;1&quot; unique_id=&quot;10001&quot;&gt;&lt;object type=&quot;2&quot; unique_id=&quot;24883&quot;&gt;&lt;object type=&quot;3&quot; unique_id=&quot;24884&quot;&gt;&lt;property id=&quot;20148&quot; value=&quot;5&quot;/&gt;&lt;property id=&quot;20300&quot; value=&quot;Slide 1 - &amp;quot;Decision Tree&amp;quot;&quot;/&gt;&lt;property id=&quot;20307&quot; value=&quot;256&quot;/&gt;&lt;/object&gt;&lt;object type=&quot;3&quot; unique_id=&quot;24885&quot;&gt;&lt;property id=&quot;20148&quot; value=&quot;5&quot;/&gt;&lt;property id=&quot;20300&quot; value=&quot;Slide 2&quot;/&gt;&lt;property id=&quot;20307&quot; value=&quot;257&quot;/&gt;&lt;/object&gt;&lt;object type=&quot;3&quot; unique_id=&quot;24886&quot;&gt;&lt;property id=&quot;20148&quot; value=&quot;5&quot;/&gt;&lt;property id=&quot;20300&quot; value=&quot;Slide 3&quot;/&gt;&lt;property id=&quot;20307&quot; value=&quot;258&quot;/&gt;&lt;/object&gt;&lt;object type=&quot;3&quot; unique_id=&quot;24920&quot;&gt;&lt;property id=&quot;20148&quot; value=&quot;5&quot;/&gt;&lt;property id=&quot;20300&quot; value=&quot;Slide 4&quot;/&gt;&lt;property id=&quot;20307&quot; value=&quot;259&quot;/&gt;&lt;/object&gt;&lt;/object&gt;&lt;object type=&quot;8&quot; unique_id=&quot;2489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164</TotalTime>
  <Words>109</Words>
  <Application>Microsoft Office PowerPoint</Application>
  <PresentationFormat>On-screen Show (4:3)</PresentationFormat>
  <Paragraphs>53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Tw Cen MT</vt:lpstr>
      <vt:lpstr>Droplet</vt:lpstr>
      <vt:lpstr>Decision Tree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Ahmed Ali</cp:lastModifiedBy>
  <cp:revision>20</cp:revision>
  <dcterms:created xsi:type="dcterms:W3CDTF">2012-11-30T17:37:14Z</dcterms:created>
  <dcterms:modified xsi:type="dcterms:W3CDTF">2016-05-11T12:25:03Z</dcterms:modified>
</cp:coreProperties>
</file>